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colors5.xml" ContentType="application/vnd.openxmlformats-officedocument.drawingml.diagramColors+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7"/>
  </p:notesMasterIdLst>
  <p:sldIdLst>
    <p:sldId id="256" r:id="rId3"/>
    <p:sldId id="257" r:id="rId4"/>
    <p:sldId id="258" r:id="rId5"/>
    <p:sldId id="261" r:id="rId6"/>
    <p:sldId id="262" r:id="rId7"/>
    <p:sldId id="263" r:id="rId8"/>
    <p:sldId id="269" r:id="rId9"/>
    <p:sldId id="259" r:id="rId10"/>
    <p:sldId id="264" r:id="rId11"/>
    <p:sldId id="278" r:id="rId12"/>
    <p:sldId id="265" r:id="rId13"/>
    <p:sldId id="266" r:id="rId14"/>
    <p:sldId id="279" r:id="rId15"/>
    <p:sldId id="280" r:id="rId16"/>
    <p:sldId id="267" r:id="rId17"/>
    <p:sldId id="268" r:id="rId18"/>
    <p:sldId id="270" r:id="rId19"/>
    <p:sldId id="271" r:id="rId20"/>
    <p:sldId id="272" r:id="rId21"/>
    <p:sldId id="273" r:id="rId22"/>
    <p:sldId id="274" r:id="rId23"/>
    <p:sldId id="275" r:id="rId24"/>
    <p:sldId id="276"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249" autoAdjust="0"/>
  </p:normalViewPr>
  <p:slideViewPr>
    <p:cSldViewPr>
      <p:cViewPr varScale="1">
        <p:scale>
          <a:sx n="51" d="100"/>
          <a:sy n="51" d="100"/>
        </p:scale>
        <p:origin x="-2112"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6F781-704C-454D-BE11-D2BD7D56B1BB}" type="doc">
      <dgm:prSet loTypeId="urn:microsoft.com/office/officeart/2005/8/layout/hList6" loCatId="list" qsTypeId="urn:microsoft.com/office/officeart/2005/8/quickstyle/3d1" qsCatId="3D" csTypeId="urn:microsoft.com/office/officeart/2005/8/colors/accent5_3" csCatId="accent5" phldr="1"/>
      <dgm:spPr/>
      <dgm:t>
        <a:bodyPr/>
        <a:lstStyle/>
        <a:p>
          <a:endParaRPr lang="en-US"/>
        </a:p>
      </dgm:t>
    </dgm:pt>
    <dgm:pt modelId="{4D5EB2AF-077D-4542-BB5D-535499E0ACC9}">
      <dgm:prSet phldrT="[Text]" custT="1"/>
      <dgm:spPr/>
      <dgm:t>
        <a:bodyPr anchor="ctr" anchorCtr="0"/>
        <a:lstStyle/>
        <a:p>
          <a:r>
            <a:rPr lang="mk-MK" sz="1400" dirty="0" smtClean="0">
              <a:latin typeface="Times New Roman" pitchFamily="18" charset="0"/>
              <a:cs typeface="Times New Roman" pitchFamily="18" charset="0"/>
            </a:rPr>
            <a:t>Осигурителни Измами</a:t>
          </a:r>
          <a:endParaRPr lang="en-US" sz="1400" dirty="0">
            <a:latin typeface="Times New Roman" pitchFamily="18" charset="0"/>
            <a:cs typeface="Times New Roman" pitchFamily="18" charset="0"/>
          </a:endParaRPr>
        </a:p>
      </dgm:t>
    </dgm:pt>
    <dgm:pt modelId="{7E288A60-6DB8-441F-9CE0-F5D247CD384D}" type="parTrans" cxnId="{702E6E05-21D9-4550-B279-03BBD21370E5}">
      <dgm:prSet/>
      <dgm:spPr/>
      <dgm:t>
        <a:bodyPr/>
        <a:lstStyle/>
        <a:p>
          <a:endParaRPr lang="en-US">
            <a:latin typeface="Tw Cen MT Condensed" pitchFamily="34" charset="0"/>
          </a:endParaRPr>
        </a:p>
      </dgm:t>
    </dgm:pt>
    <dgm:pt modelId="{B6880152-C9D7-4662-951D-CBBA7A43D00B}" type="sibTrans" cxnId="{702E6E05-21D9-4550-B279-03BBD21370E5}">
      <dgm:prSet/>
      <dgm:spPr/>
      <dgm:t>
        <a:bodyPr/>
        <a:lstStyle/>
        <a:p>
          <a:endParaRPr lang="en-US">
            <a:latin typeface="Tw Cen MT Condensed" pitchFamily="34" charset="0"/>
          </a:endParaRPr>
        </a:p>
      </dgm:t>
    </dgm:pt>
    <dgm:pt modelId="{2C8BFF87-423C-472D-8EDB-9153E3A33033}">
      <dgm:prSet phldrT="[Text]" custT="1"/>
      <dgm:spPr/>
      <dgm:t>
        <a:bodyPr anchor="ctr" anchorCtr="0"/>
        <a:lstStyle/>
        <a:p>
          <a:r>
            <a:rPr lang="mk-MK" sz="1400" dirty="0" smtClean="0">
              <a:latin typeface="Times New Roman" pitchFamily="18" charset="0"/>
              <a:cs typeface="Times New Roman" pitchFamily="18" charset="0"/>
            </a:rPr>
            <a:t>Историја</a:t>
          </a:r>
          <a:endParaRPr lang="en-US" sz="1400" dirty="0">
            <a:latin typeface="Times New Roman" pitchFamily="18" charset="0"/>
            <a:cs typeface="Times New Roman" pitchFamily="18" charset="0"/>
          </a:endParaRPr>
        </a:p>
      </dgm:t>
    </dgm:pt>
    <dgm:pt modelId="{9D1EEBCC-9BB4-4C60-B121-490297EC67F3}" type="parTrans" cxnId="{CF748B54-14EC-494A-BBFA-85F65224DE8A}">
      <dgm:prSet/>
      <dgm:spPr/>
      <dgm:t>
        <a:bodyPr/>
        <a:lstStyle/>
        <a:p>
          <a:endParaRPr lang="en-US">
            <a:latin typeface="Tw Cen MT Condensed" pitchFamily="34" charset="0"/>
          </a:endParaRPr>
        </a:p>
      </dgm:t>
    </dgm:pt>
    <dgm:pt modelId="{F40B2849-F1BD-4906-8EC2-AC16832B282E}" type="sibTrans" cxnId="{CF748B54-14EC-494A-BBFA-85F65224DE8A}">
      <dgm:prSet/>
      <dgm:spPr/>
      <dgm:t>
        <a:bodyPr/>
        <a:lstStyle/>
        <a:p>
          <a:endParaRPr lang="en-US">
            <a:latin typeface="Tw Cen MT Condensed" pitchFamily="34" charset="0"/>
          </a:endParaRPr>
        </a:p>
      </dgm:t>
    </dgm:pt>
    <dgm:pt modelId="{26E66BB9-012D-490B-875C-EB0CE8014759}">
      <dgm:prSet phldrT="[Text]" custT="1"/>
      <dgm:spPr/>
      <dgm:t>
        <a:bodyPr anchor="ctr" anchorCtr="0"/>
        <a:lstStyle/>
        <a:p>
          <a:r>
            <a:rPr lang="mk-MK" sz="1400" dirty="0" smtClean="0">
              <a:latin typeface="Times New Roman" pitchFamily="18" charset="0"/>
              <a:cs typeface="Times New Roman" pitchFamily="18" charset="0"/>
            </a:rPr>
            <a:t>Причина</a:t>
          </a:r>
          <a:endParaRPr lang="en-US" sz="1400" dirty="0">
            <a:latin typeface="Times New Roman" pitchFamily="18" charset="0"/>
            <a:cs typeface="Times New Roman" pitchFamily="18" charset="0"/>
          </a:endParaRPr>
        </a:p>
      </dgm:t>
    </dgm:pt>
    <dgm:pt modelId="{B28686AB-4EC9-4CFD-93AD-1725251E7ACB}" type="parTrans" cxnId="{977885B4-64C8-4C39-8F44-DCC01FA09406}">
      <dgm:prSet/>
      <dgm:spPr/>
      <dgm:t>
        <a:bodyPr/>
        <a:lstStyle/>
        <a:p>
          <a:endParaRPr lang="en-US">
            <a:latin typeface="Tw Cen MT Condensed" pitchFamily="34" charset="0"/>
          </a:endParaRPr>
        </a:p>
      </dgm:t>
    </dgm:pt>
    <dgm:pt modelId="{6586798B-1A89-4ABB-9522-950A21ECBB6F}" type="sibTrans" cxnId="{977885B4-64C8-4C39-8F44-DCC01FA09406}">
      <dgm:prSet/>
      <dgm:spPr/>
      <dgm:t>
        <a:bodyPr/>
        <a:lstStyle/>
        <a:p>
          <a:endParaRPr lang="en-US">
            <a:latin typeface="Tw Cen MT Condensed" pitchFamily="34" charset="0"/>
          </a:endParaRPr>
        </a:p>
      </dgm:t>
    </dgm:pt>
    <dgm:pt modelId="{2CBD8AB0-34CF-4915-B4C0-55A9A0B3698A}">
      <dgm:prSet phldrT="[Text]" custT="1"/>
      <dgm:spPr/>
      <dgm:t>
        <a:bodyPr anchor="ctr" anchorCtr="0"/>
        <a:lstStyle/>
        <a:p>
          <a:r>
            <a:rPr lang="mk-MK" sz="1400" dirty="0" smtClean="0">
              <a:latin typeface="Times New Roman" pitchFamily="18" charset="0"/>
              <a:cs typeface="Times New Roman" pitchFamily="18" charset="0"/>
            </a:rPr>
            <a:t>ОИ – правна рамка</a:t>
          </a:r>
          <a:endParaRPr lang="en-US" sz="1400" dirty="0">
            <a:latin typeface="Times New Roman" pitchFamily="18" charset="0"/>
            <a:cs typeface="Times New Roman" pitchFamily="18" charset="0"/>
          </a:endParaRPr>
        </a:p>
      </dgm:t>
    </dgm:pt>
    <dgm:pt modelId="{7AD6FA76-4D86-450B-A09B-062375C168E2}" type="parTrans" cxnId="{8A069F37-45EF-4BC3-A8E6-F1430E041DC9}">
      <dgm:prSet/>
      <dgm:spPr/>
      <dgm:t>
        <a:bodyPr/>
        <a:lstStyle/>
        <a:p>
          <a:endParaRPr lang="en-US">
            <a:latin typeface="Tw Cen MT Condensed" pitchFamily="34" charset="0"/>
          </a:endParaRPr>
        </a:p>
      </dgm:t>
    </dgm:pt>
    <dgm:pt modelId="{EA2FDEAB-07CA-4562-BAF4-DEB1AC6BD60E}" type="sibTrans" cxnId="{8A069F37-45EF-4BC3-A8E6-F1430E041DC9}">
      <dgm:prSet/>
      <dgm:spPr/>
      <dgm:t>
        <a:bodyPr/>
        <a:lstStyle/>
        <a:p>
          <a:endParaRPr lang="en-US">
            <a:latin typeface="Tw Cen MT Condensed" pitchFamily="34" charset="0"/>
          </a:endParaRPr>
        </a:p>
      </dgm:t>
    </dgm:pt>
    <dgm:pt modelId="{B8C20196-3C50-45A5-8253-DA1BE32D3D34}">
      <dgm:prSet phldrT="[Text]" custT="1"/>
      <dgm:spPr/>
      <dgm:t>
        <a:bodyPr anchor="ctr" anchorCtr="0"/>
        <a:lstStyle/>
        <a:p>
          <a:r>
            <a:rPr lang="mk-MK" sz="1400" dirty="0" smtClean="0">
              <a:latin typeface="Times New Roman" pitchFamily="18" charset="0"/>
              <a:cs typeface="Times New Roman" pitchFamily="18" charset="0"/>
            </a:rPr>
            <a:t>Типови на ОИ</a:t>
          </a:r>
          <a:endParaRPr lang="en-US" sz="1400" dirty="0">
            <a:latin typeface="Times New Roman" pitchFamily="18" charset="0"/>
            <a:cs typeface="Times New Roman" pitchFamily="18" charset="0"/>
          </a:endParaRPr>
        </a:p>
      </dgm:t>
    </dgm:pt>
    <dgm:pt modelId="{F7AB0B72-42CA-4D46-A23E-FCFF830E3E1B}" type="parTrans" cxnId="{6A93E31C-5E3D-4C16-BFFF-A52EDB1DC297}">
      <dgm:prSet/>
      <dgm:spPr/>
      <dgm:t>
        <a:bodyPr/>
        <a:lstStyle/>
        <a:p>
          <a:endParaRPr lang="en-US">
            <a:latin typeface="Tw Cen MT Condensed" pitchFamily="34" charset="0"/>
          </a:endParaRPr>
        </a:p>
      </dgm:t>
    </dgm:pt>
    <dgm:pt modelId="{8E67E7C8-356F-4AEF-9683-A2FB05C2EB78}" type="sibTrans" cxnId="{6A93E31C-5E3D-4C16-BFFF-A52EDB1DC297}">
      <dgm:prSet/>
      <dgm:spPr/>
      <dgm:t>
        <a:bodyPr/>
        <a:lstStyle/>
        <a:p>
          <a:endParaRPr lang="en-US">
            <a:latin typeface="Tw Cen MT Condensed" pitchFamily="34" charset="0"/>
          </a:endParaRPr>
        </a:p>
      </dgm:t>
    </dgm:pt>
    <dgm:pt modelId="{32B0D47D-545F-4978-8AC4-EF446F255D8F}">
      <dgm:prSet phldrT="[Text]" custT="1"/>
      <dgm:spPr/>
      <dgm:t>
        <a:bodyPr anchor="ctr" anchorCtr="0"/>
        <a:lstStyle/>
        <a:p>
          <a:r>
            <a:rPr lang="mk-MK" sz="1400" dirty="0" smtClean="0">
              <a:latin typeface="Times New Roman" pitchFamily="18" charset="0"/>
              <a:cs typeface="Times New Roman" pitchFamily="18" charset="0"/>
            </a:rPr>
            <a:t>Опортунистичка измама (</a:t>
          </a:r>
          <a:r>
            <a:rPr lang="en-US" sz="1400" dirty="0" smtClean="0">
              <a:latin typeface="Times New Roman" pitchFamily="18" charset="0"/>
              <a:cs typeface="Times New Roman" pitchFamily="18" charset="0"/>
            </a:rPr>
            <a:t>Soft Fraud</a:t>
          </a:r>
          <a:r>
            <a:rPr lang="en-US" sz="900" dirty="0" smtClean="0">
              <a:latin typeface="Times New Roman" pitchFamily="18" charset="0"/>
              <a:cs typeface="Times New Roman" pitchFamily="18" charset="0"/>
            </a:rPr>
            <a:t>)</a:t>
          </a:r>
          <a:endParaRPr lang="en-US" sz="900" dirty="0">
            <a:latin typeface="Times New Roman" pitchFamily="18" charset="0"/>
            <a:cs typeface="Times New Roman" pitchFamily="18" charset="0"/>
          </a:endParaRPr>
        </a:p>
      </dgm:t>
    </dgm:pt>
    <dgm:pt modelId="{140ABA4B-159F-4454-9FF7-EDE95E64F5DD}" type="parTrans" cxnId="{75D8DF82-ADA8-49B9-AEC1-C0DD03C9C9B0}">
      <dgm:prSet/>
      <dgm:spPr/>
      <dgm:t>
        <a:bodyPr/>
        <a:lstStyle/>
        <a:p>
          <a:endParaRPr lang="en-US">
            <a:latin typeface="Tw Cen MT Condensed" pitchFamily="34" charset="0"/>
          </a:endParaRPr>
        </a:p>
      </dgm:t>
    </dgm:pt>
    <dgm:pt modelId="{7EE0B0C4-DB95-4D6B-BE3F-E4B24D0646F6}" type="sibTrans" cxnId="{75D8DF82-ADA8-49B9-AEC1-C0DD03C9C9B0}">
      <dgm:prSet/>
      <dgm:spPr/>
      <dgm:t>
        <a:bodyPr/>
        <a:lstStyle/>
        <a:p>
          <a:endParaRPr lang="en-US">
            <a:latin typeface="Tw Cen MT Condensed" pitchFamily="34" charset="0"/>
          </a:endParaRPr>
        </a:p>
      </dgm:t>
    </dgm:pt>
    <dgm:pt modelId="{7D91F84B-6C50-4A83-9929-9E3113F89C41}">
      <dgm:prSet phldrT="[Text]" custT="1"/>
      <dgm:spPr/>
      <dgm:t>
        <a:bodyPr anchor="ctr" anchorCtr="0"/>
        <a:lstStyle/>
        <a:p>
          <a:r>
            <a:rPr lang="mk-MK" sz="1400" dirty="0" smtClean="0">
              <a:latin typeface="Times New Roman" pitchFamily="18" charset="0"/>
              <a:cs typeface="Times New Roman" pitchFamily="18" charset="0"/>
            </a:rPr>
            <a:t>Учесници во </a:t>
          </a:r>
          <a:r>
            <a:rPr lang="mk-MK" sz="1400" dirty="0" smtClean="0">
              <a:latin typeface="Tw Cen MT Condensed" pitchFamily="34" charset="0"/>
            </a:rPr>
            <a:t>ОИ</a:t>
          </a:r>
          <a:endParaRPr lang="en-US" sz="1400" dirty="0">
            <a:latin typeface="Tw Cen MT Condensed" pitchFamily="34" charset="0"/>
          </a:endParaRPr>
        </a:p>
      </dgm:t>
    </dgm:pt>
    <dgm:pt modelId="{D20ED82F-D973-44E6-96EC-3C871865C34F}" type="sibTrans" cxnId="{4C134E8C-532B-499F-A8B2-EAF4E9528584}">
      <dgm:prSet/>
      <dgm:spPr/>
      <dgm:t>
        <a:bodyPr/>
        <a:lstStyle/>
        <a:p>
          <a:endParaRPr lang="en-US">
            <a:latin typeface="Tw Cen MT Condensed" pitchFamily="34" charset="0"/>
          </a:endParaRPr>
        </a:p>
      </dgm:t>
    </dgm:pt>
    <dgm:pt modelId="{B2D537B6-8083-4D3E-AB85-2F959D68DCAB}" type="parTrans" cxnId="{4C134E8C-532B-499F-A8B2-EAF4E9528584}">
      <dgm:prSet/>
      <dgm:spPr/>
      <dgm:t>
        <a:bodyPr/>
        <a:lstStyle/>
        <a:p>
          <a:endParaRPr lang="en-US">
            <a:latin typeface="Tw Cen MT Condensed" pitchFamily="34" charset="0"/>
          </a:endParaRPr>
        </a:p>
      </dgm:t>
    </dgm:pt>
    <dgm:pt modelId="{21F8EBD8-3BCA-4CE3-AC7A-B09E0D4DDE00}">
      <dgm:prSet phldrT="[Text]" custT="1"/>
      <dgm:spPr/>
      <dgm:t>
        <a:bodyPr anchor="ctr" anchorCtr="0"/>
        <a:lstStyle/>
        <a:p>
          <a:r>
            <a:rPr lang="mk-MK" sz="1400" dirty="0" smtClean="0">
              <a:latin typeface="Times New Roman" pitchFamily="18" charset="0"/>
              <a:cs typeface="Times New Roman" pitchFamily="18" charset="0"/>
            </a:rPr>
            <a:t>Чл. 247, 250, 378 - КЗ</a:t>
          </a:r>
          <a:endParaRPr lang="en-US" sz="1400" dirty="0">
            <a:latin typeface="Times New Roman" pitchFamily="18" charset="0"/>
            <a:cs typeface="Times New Roman" pitchFamily="18" charset="0"/>
          </a:endParaRPr>
        </a:p>
      </dgm:t>
    </dgm:pt>
    <dgm:pt modelId="{2C90FA32-7306-46A9-87F0-600E90BFBE84}" type="sibTrans" cxnId="{C3F63546-538A-4F33-B974-550612F06FA9}">
      <dgm:prSet/>
      <dgm:spPr/>
      <dgm:t>
        <a:bodyPr/>
        <a:lstStyle/>
        <a:p>
          <a:endParaRPr lang="en-US">
            <a:latin typeface="Tw Cen MT Condensed" pitchFamily="34" charset="0"/>
          </a:endParaRPr>
        </a:p>
      </dgm:t>
    </dgm:pt>
    <dgm:pt modelId="{7EB794A9-7F04-441A-9BBA-A6ECB2F37F45}" type="parTrans" cxnId="{C3F63546-538A-4F33-B974-550612F06FA9}">
      <dgm:prSet/>
      <dgm:spPr/>
      <dgm:t>
        <a:bodyPr/>
        <a:lstStyle/>
        <a:p>
          <a:endParaRPr lang="en-US">
            <a:latin typeface="Tw Cen MT Condensed" pitchFamily="34" charset="0"/>
          </a:endParaRPr>
        </a:p>
      </dgm:t>
    </dgm:pt>
    <dgm:pt modelId="{56AAB906-537D-4018-95E4-769C371CADFB}">
      <dgm:prSet phldrT="[Text]" custT="1"/>
      <dgm:spPr/>
      <dgm:t>
        <a:bodyPr anchor="ctr" anchorCtr="0"/>
        <a:lstStyle/>
        <a:p>
          <a:r>
            <a:rPr lang="mk-MK" sz="1400" dirty="0" smtClean="0">
              <a:latin typeface="Times New Roman" pitchFamily="18" charset="0"/>
              <a:cs typeface="Times New Roman" pitchFamily="18" charset="0"/>
            </a:rPr>
            <a:t>ОИ во Македонија </a:t>
          </a:r>
          <a:endParaRPr lang="en-US" sz="1400" dirty="0">
            <a:latin typeface="Times New Roman" pitchFamily="18" charset="0"/>
            <a:cs typeface="Times New Roman" pitchFamily="18" charset="0"/>
          </a:endParaRPr>
        </a:p>
      </dgm:t>
    </dgm:pt>
    <dgm:pt modelId="{6221E102-30BE-4071-9E5A-E622B9336154}" type="parTrans" cxnId="{BCFA23C6-3D15-490C-A3DD-6D4B844D4E00}">
      <dgm:prSet/>
      <dgm:spPr/>
      <dgm:t>
        <a:bodyPr/>
        <a:lstStyle/>
        <a:p>
          <a:endParaRPr lang="en-US"/>
        </a:p>
      </dgm:t>
    </dgm:pt>
    <dgm:pt modelId="{E525F774-A195-4D65-9F6C-A5108B821776}" type="sibTrans" cxnId="{BCFA23C6-3D15-490C-A3DD-6D4B844D4E00}">
      <dgm:prSet/>
      <dgm:spPr/>
      <dgm:t>
        <a:bodyPr/>
        <a:lstStyle/>
        <a:p>
          <a:endParaRPr lang="en-US"/>
        </a:p>
      </dgm:t>
    </dgm:pt>
    <dgm:pt modelId="{A36B4D1D-F2D6-46D5-8036-159B87C35387}">
      <dgm:prSet phldrT="[Text]" custT="1"/>
      <dgm:spPr/>
      <dgm:t>
        <a:bodyPr anchor="ctr" anchorCtr="0"/>
        <a:lstStyle/>
        <a:p>
          <a:r>
            <a:rPr lang="mk-MK" sz="1400" dirty="0" smtClean="0">
              <a:latin typeface="Times New Roman" pitchFamily="18" charset="0"/>
              <a:cs typeface="Times New Roman" pitchFamily="18" charset="0"/>
            </a:rPr>
            <a:t>Износи</a:t>
          </a:r>
          <a:endParaRPr lang="en-US" sz="1400" dirty="0">
            <a:latin typeface="Times New Roman" pitchFamily="18" charset="0"/>
            <a:cs typeface="Times New Roman" pitchFamily="18" charset="0"/>
          </a:endParaRPr>
        </a:p>
      </dgm:t>
    </dgm:pt>
    <dgm:pt modelId="{2DB20D47-2D0E-4C81-BC27-9F423A96A1BF}" type="parTrans" cxnId="{9F64FE5E-AE68-4CC2-80E5-331C6F81EA3C}">
      <dgm:prSet/>
      <dgm:spPr/>
      <dgm:t>
        <a:bodyPr/>
        <a:lstStyle/>
        <a:p>
          <a:endParaRPr lang="en-US"/>
        </a:p>
      </dgm:t>
    </dgm:pt>
    <dgm:pt modelId="{B1B81130-0818-4D7C-BA1F-CFEF9B3ACA4C}" type="sibTrans" cxnId="{9F64FE5E-AE68-4CC2-80E5-331C6F81EA3C}">
      <dgm:prSet/>
      <dgm:spPr/>
      <dgm:t>
        <a:bodyPr/>
        <a:lstStyle/>
        <a:p>
          <a:endParaRPr lang="en-US"/>
        </a:p>
      </dgm:t>
    </dgm:pt>
    <dgm:pt modelId="{2878E5D2-2B73-4572-A333-C74E18278BFF}">
      <dgm:prSet phldrT="[Text]" custT="1"/>
      <dgm:spPr/>
      <dgm:t>
        <a:bodyPr anchor="ctr" anchorCtr="0"/>
        <a:lstStyle/>
        <a:p>
          <a:r>
            <a:rPr lang="mk-MK" sz="1400" dirty="0" smtClean="0">
              <a:latin typeface="Times New Roman" pitchFamily="18" charset="0"/>
              <a:cs typeface="Times New Roman" pitchFamily="18" charset="0"/>
            </a:rPr>
            <a:t>Организирана измама (</a:t>
          </a:r>
          <a:r>
            <a:rPr lang="en-US" sz="1400" dirty="0" smtClean="0">
              <a:latin typeface="Times New Roman" pitchFamily="18" charset="0"/>
              <a:cs typeface="Times New Roman" pitchFamily="18" charset="0"/>
            </a:rPr>
            <a:t>Hard Fraud)</a:t>
          </a:r>
          <a:endParaRPr lang="en-US" sz="1400" dirty="0">
            <a:latin typeface="Times New Roman" pitchFamily="18" charset="0"/>
            <a:cs typeface="Times New Roman" pitchFamily="18" charset="0"/>
          </a:endParaRPr>
        </a:p>
      </dgm:t>
    </dgm:pt>
    <dgm:pt modelId="{74188A22-D435-4D08-B4DB-47E4F0FC3B2A}" type="sibTrans" cxnId="{C2E26798-2C98-4A7A-8DB8-A1FD40BA8718}">
      <dgm:prSet/>
      <dgm:spPr/>
      <dgm:t>
        <a:bodyPr/>
        <a:lstStyle/>
        <a:p>
          <a:endParaRPr lang="en-US">
            <a:latin typeface="Tw Cen MT Condensed" pitchFamily="34" charset="0"/>
          </a:endParaRPr>
        </a:p>
      </dgm:t>
    </dgm:pt>
    <dgm:pt modelId="{057E1C07-6679-4DFD-A292-630F0650A786}" type="parTrans" cxnId="{C2E26798-2C98-4A7A-8DB8-A1FD40BA8718}">
      <dgm:prSet/>
      <dgm:spPr/>
      <dgm:t>
        <a:bodyPr/>
        <a:lstStyle/>
        <a:p>
          <a:endParaRPr lang="en-US">
            <a:latin typeface="Tw Cen MT Condensed" pitchFamily="34" charset="0"/>
          </a:endParaRPr>
        </a:p>
      </dgm:t>
    </dgm:pt>
    <dgm:pt modelId="{8139AEBC-817E-4EE9-ABEF-B20C9B8E6B75}" type="pres">
      <dgm:prSet presAssocID="{2F86F781-704C-454D-BE11-D2BD7D56B1BB}" presName="Name0" presStyleCnt="0">
        <dgm:presLayoutVars>
          <dgm:dir/>
          <dgm:resizeHandles val="exact"/>
        </dgm:presLayoutVars>
      </dgm:prSet>
      <dgm:spPr/>
      <dgm:t>
        <a:bodyPr/>
        <a:lstStyle/>
        <a:p>
          <a:endParaRPr lang="en-US"/>
        </a:p>
      </dgm:t>
    </dgm:pt>
    <dgm:pt modelId="{E789E225-4415-4192-B50B-602DB591CBA2}" type="pres">
      <dgm:prSet presAssocID="{4D5EB2AF-077D-4542-BB5D-535499E0ACC9}" presName="node" presStyleLbl="node1" presStyleIdx="0" presStyleCnt="3">
        <dgm:presLayoutVars>
          <dgm:bulletEnabled val="1"/>
        </dgm:presLayoutVars>
      </dgm:prSet>
      <dgm:spPr/>
      <dgm:t>
        <a:bodyPr/>
        <a:lstStyle/>
        <a:p>
          <a:endParaRPr lang="en-US"/>
        </a:p>
      </dgm:t>
    </dgm:pt>
    <dgm:pt modelId="{04BA73F2-4918-459F-A8C5-67E3B210AD1A}" type="pres">
      <dgm:prSet presAssocID="{B6880152-C9D7-4662-951D-CBBA7A43D00B}" presName="sibTrans" presStyleCnt="0"/>
      <dgm:spPr/>
    </dgm:pt>
    <dgm:pt modelId="{1EB62D43-4E38-49DB-8E30-7C0D6038ACCD}" type="pres">
      <dgm:prSet presAssocID="{2CBD8AB0-34CF-4915-B4C0-55A9A0B3698A}" presName="node" presStyleLbl="node1" presStyleIdx="1" presStyleCnt="3">
        <dgm:presLayoutVars>
          <dgm:bulletEnabled val="1"/>
        </dgm:presLayoutVars>
      </dgm:prSet>
      <dgm:spPr/>
      <dgm:t>
        <a:bodyPr/>
        <a:lstStyle/>
        <a:p>
          <a:endParaRPr lang="en-US"/>
        </a:p>
      </dgm:t>
    </dgm:pt>
    <dgm:pt modelId="{9E005E05-5B1E-4A7D-A04E-6381D7122068}" type="pres">
      <dgm:prSet presAssocID="{EA2FDEAB-07CA-4562-BAF4-DEB1AC6BD60E}" presName="sibTrans" presStyleCnt="0"/>
      <dgm:spPr/>
    </dgm:pt>
    <dgm:pt modelId="{5E193A34-0702-4BCA-AD5D-77BD35FFB6A6}" type="pres">
      <dgm:prSet presAssocID="{B8C20196-3C50-45A5-8253-DA1BE32D3D34}" presName="node" presStyleLbl="node1" presStyleIdx="2" presStyleCnt="3">
        <dgm:presLayoutVars>
          <dgm:bulletEnabled val="1"/>
        </dgm:presLayoutVars>
      </dgm:prSet>
      <dgm:spPr/>
      <dgm:t>
        <a:bodyPr/>
        <a:lstStyle/>
        <a:p>
          <a:endParaRPr lang="en-US"/>
        </a:p>
      </dgm:t>
    </dgm:pt>
  </dgm:ptLst>
  <dgm:cxnLst>
    <dgm:cxn modelId="{842C76B4-34D6-417E-AC77-EB7EDFF6E373}" type="presOf" srcId="{21F8EBD8-3BCA-4CE3-AC7A-B09E0D4DDE00}" destId="{1EB62D43-4E38-49DB-8E30-7C0D6038ACCD}" srcOrd="0" destOrd="1" presId="urn:microsoft.com/office/officeart/2005/8/layout/hList6"/>
    <dgm:cxn modelId="{076612FB-5C96-40C6-9621-AFDD27A3CC9C}" type="presOf" srcId="{2C8BFF87-423C-472D-8EDB-9153E3A33033}" destId="{E789E225-4415-4192-B50B-602DB591CBA2}" srcOrd="0" destOrd="1" presId="urn:microsoft.com/office/officeart/2005/8/layout/hList6"/>
    <dgm:cxn modelId="{75D8DF82-ADA8-49B9-AEC1-C0DD03C9C9B0}" srcId="{B8C20196-3C50-45A5-8253-DA1BE32D3D34}" destId="{32B0D47D-545F-4978-8AC4-EF446F255D8F}" srcOrd="1" destOrd="0" parTransId="{140ABA4B-159F-4454-9FF7-EDE95E64F5DD}" sibTransId="{7EE0B0C4-DB95-4D6B-BE3F-E4B24D0646F6}"/>
    <dgm:cxn modelId="{9F64FE5E-AE68-4CC2-80E5-331C6F81EA3C}" srcId="{4D5EB2AF-077D-4542-BB5D-535499E0ACC9}" destId="{A36B4D1D-F2D6-46D5-8036-159B87C35387}" srcOrd="2" destOrd="0" parTransId="{2DB20D47-2D0E-4C81-BC27-9F423A96A1BF}" sibTransId="{B1B81130-0818-4D7C-BA1F-CFEF9B3ACA4C}"/>
    <dgm:cxn modelId="{FDFAC51F-561B-453A-8A97-8C63A966611E}" type="presOf" srcId="{32B0D47D-545F-4978-8AC4-EF446F255D8F}" destId="{5E193A34-0702-4BCA-AD5D-77BD35FFB6A6}" srcOrd="0" destOrd="2" presId="urn:microsoft.com/office/officeart/2005/8/layout/hList6"/>
    <dgm:cxn modelId="{B0C3FE2B-1809-4A44-BCC6-9530B71133D9}" type="presOf" srcId="{56AAB906-537D-4018-95E4-769C371CADFB}" destId="{E789E225-4415-4192-B50B-602DB591CBA2}" srcOrd="0" destOrd="4" presId="urn:microsoft.com/office/officeart/2005/8/layout/hList6"/>
    <dgm:cxn modelId="{855EA809-932C-4FF9-979C-C70935E9F0C7}" type="presOf" srcId="{7D91F84B-6C50-4A83-9929-9E3113F89C41}" destId="{1EB62D43-4E38-49DB-8E30-7C0D6038ACCD}" srcOrd="0" destOrd="2" presId="urn:microsoft.com/office/officeart/2005/8/layout/hList6"/>
    <dgm:cxn modelId="{4EB3A410-9306-4DB0-9AFF-5FDF736981AF}" type="presOf" srcId="{2878E5D2-2B73-4572-A333-C74E18278BFF}" destId="{5E193A34-0702-4BCA-AD5D-77BD35FFB6A6}" srcOrd="0" destOrd="1" presId="urn:microsoft.com/office/officeart/2005/8/layout/hList6"/>
    <dgm:cxn modelId="{977885B4-64C8-4C39-8F44-DCC01FA09406}" srcId="{4D5EB2AF-077D-4542-BB5D-535499E0ACC9}" destId="{26E66BB9-012D-490B-875C-EB0CE8014759}" srcOrd="1" destOrd="0" parTransId="{B28686AB-4EC9-4CFD-93AD-1725251E7ACB}" sibTransId="{6586798B-1A89-4ABB-9522-950A21ECBB6F}"/>
    <dgm:cxn modelId="{4C134E8C-532B-499F-A8B2-EAF4E9528584}" srcId="{2CBD8AB0-34CF-4915-B4C0-55A9A0B3698A}" destId="{7D91F84B-6C50-4A83-9929-9E3113F89C41}" srcOrd="1" destOrd="0" parTransId="{B2D537B6-8083-4D3E-AB85-2F959D68DCAB}" sibTransId="{D20ED82F-D973-44E6-96EC-3C871865C34F}"/>
    <dgm:cxn modelId="{BCFA23C6-3D15-490C-A3DD-6D4B844D4E00}" srcId="{4D5EB2AF-077D-4542-BB5D-535499E0ACC9}" destId="{56AAB906-537D-4018-95E4-769C371CADFB}" srcOrd="3" destOrd="0" parTransId="{6221E102-30BE-4071-9E5A-E622B9336154}" sibTransId="{E525F774-A195-4D65-9F6C-A5108B821776}"/>
    <dgm:cxn modelId="{35508E56-29A7-42DF-B75C-0332D34989B1}" type="presOf" srcId="{B8C20196-3C50-45A5-8253-DA1BE32D3D34}" destId="{5E193A34-0702-4BCA-AD5D-77BD35FFB6A6}" srcOrd="0" destOrd="0" presId="urn:microsoft.com/office/officeart/2005/8/layout/hList6"/>
    <dgm:cxn modelId="{BFA7AE0C-C5E5-4E9C-BBFB-7818388C7FF2}" type="presOf" srcId="{2F86F781-704C-454D-BE11-D2BD7D56B1BB}" destId="{8139AEBC-817E-4EE9-ABEF-B20C9B8E6B75}" srcOrd="0" destOrd="0" presId="urn:microsoft.com/office/officeart/2005/8/layout/hList6"/>
    <dgm:cxn modelId="{749ACD47-25CA-4D91-9BC0-976EEC9650AF}" type="presOf" srcId="{26E66BB9-012D-490B-875C-EB0CE8014759}" destId="{E789E225-4415-4192-B50B-602DB591CBA2}" srcOrd="0" destOrd="2" presId="urn:microsoft.com/office/officeart/2005/8/layout/hList6"/>
    <dgm:cxn modelId="{8A069F37-45EF-4BC3-A8E6-F1430E041DC9}" srcId="{2F86F781-704C-454D-BE11-D2BD7D56B1BB}" destId="{2CBD8AB0-34CF-4915-B4C0-55A9A0B3698A}" srcOrd="1" destOrd="0" parTransId="{7AD6FA76-4D86-450B-A09B-062375C168E2}" sibTransId="{EA2FDEAB-07CA-4562-BAF4-DEB1AC6BD60E}"/>
    <dgm:cxn modelId="{CF748B54-14EC-494A-BBFA-85F65224DE8A}" srcId="{4D5EB2AF-077D-4542-BB5D-535499E0ACC9}" destId="{2C8BFF87-423C-472D-8EDB-9153E3A33033}" srcOrd="0" destOrd="0" parTransId="{9D1EEBCC-9BB4-4C60-B121-490297EC67F3}" sibTransId="{F40B2849-F1BD-4906-8EC2-AC16832B282E}"/>
    <dgm:cxn modelId="{3AD852AD-2DFE-48DE-9C8E-99C6A9E09DC3}" type="presOf" srcId="{4D5EB2AF-077D-4542-BB5D-535499E0ACC9}" destId="{E789E225-4415-4192-B50B-602DB591CBA2}" srcOrd="0" destOrd="0" presId="urn:microsoft.com/office/officeart/2005/8/layout/hList6"/>
    <dgm:cxn modelId="{C3F63546-538A-4F33-B974-550612F06FA9}" srcId="{2CBD8AB0-34CF-4915-B4C0-55A9A0B3698A}" destId="{21F8EBD8-3BCA-4CE3-AC7A-B09E0D4DDE00}" srcOrd="0" destOrd="0" parTransId="{7EB794A9-7F04-441A-9BBA-A6ECB2F37F45}" sibTransId="{2C90FA32-7306-46A9-87F0-600E90BFBE84}"/>
    <dgm:cxn modelId="{C2E26798-2C98-4A7A-8DB8-A1FD40BA8718}" srcId="{B8C20196-3C50-45A5-8253-DA1BE32D3D34}" destId="{2878E5D2-2B73-4572-A333-C74E18278BFF}" srcOrd="0" destOrd="0" parTransId="{057E1C07-6679-4DFD-A292-630F0650A786}" sibTransId="{74188A22-D435-4D08-B4DB-47E4F0FC3B2A}"/>
    <dgm:cxn modelId="{5B9F12A6-BFD7-4C18-8866-F90E141DA985}" type="presOf" srcId="{2CBD8AB0-34CF-4915-B4C0-55A9A0B3698A}" destId="{1EB62D43-4E38-49DB-8E30-7C0D6038ACCD}" srcOrd="0" destOrd="0" presId="urn:microsoft.com/office/officeart/2005/8/layout/hList6"/>
    <dgm:cxn modelId="{702E6E05-21D9-4550-B279-03BBD21370E5}" srcId="{2F86F781-704C-454D-BE11-D2BD7D56B1BB}" destId="{4D5EB2AF-077D-4542-BB5D-535499E0ACC9}" srcOrd="0" destOrd="0" parTransId="{7E288A60-6DB8-441F-9CE0-F5D247CD384D}" sibTransId="{B6880152-C9D7-4662-951D-CBBA7A43D00B}"/>
    <dgm:cxn modelId="{86B8DB8A-F873-49BA-BF36-0C5F3C4BD9EA}" type="presOf" srcId="{A36B4D1D-F2D6-46D5-8036-159B87C35387}" destId="{E789E225-4415-4192-B50B-602DB591CBA2}" srcOrd="0" destOrd="3" presId="urn:microsoft.com/office/officeart/2005/8/layout/hList6"/>
    <dgm:cxn modelId="{6A93E31C-5E3D-4C16-BFFF-A52EDB1DC297}" srcId="{2F86F781-704C-454D-BE11-D2BD7D56B1BB}" destId="{B8C20196-3C50-45A5-8253-DA1BE32D3D34}" srcOrd="2" destOrd="0" parTransId="{F7AB0B72-42CA-4D46-A23E-FCFF830E3E1B}" sibTransId="{8E67E7C8-356F-4AEF-9683-A2FB05C2EB78}"/>
    <dgm:cxn modelId="{0D996CD7-BDA3-457C-999D-CC1D911F53C5}" type="presParOf" srcId="{8139AEBC-817E-4EE9-ABEF-B20C9B8E6B75}" destId="{E789E225-4415-4192-B50B-602DB591CBA2}" srcOrd="0" destOrd="0" presId="urn:microsoft.com/office/officeart/2005/8/layout/hList6"/>
    <dgm:cxn modelId="{E9EBFC25-6A2C-48CE-839B-C37F554B5BB9}" type="presParOf" srcId="{8139AEBC-817E-4EE9-ABEF-B20C9B8E6B75}" destId="{04BA73F2-4918-459F-A8C5-67E3B210AD1A}" srcOrd="1" destOrd="0" presId="urn:microsoft.com/office/officeart/2005/8/layout/hList6"/>
    <dgm:cxn modelId="{B37599E6-0166-41CA-9908-6A194ED1DD6E}" type="presParOf" srcId="{8139AEBC-817E-4EE9-ABEF-B20C9B8E6B75}" destId="{1EB62D43-4E38-49DB-8E30-7C0D6038ACCD}" srcOrd="2" destOrd="0" presId="urn:microsoft.com/office/officeart/2005/8/layout/hList6"/>
    <dgm:cxn modelId="{27C89B7E-CF50-429E-AC32-C9E0B8DD20AF}" type="presParOf" srcId="{8139AEBC-817E-4EE9-ABEF-B20C9B8E6B75}" destId="{9E005E05-5B1E-4A7D-A04E-6381D7122068}" srcOrd="3" destOrd="0" presId="urn:microsoft.com/office/officeart/2005/8/layout/hList6"/>
    <dgm:cxn modelId="{43F39825-793F-4740-946A-681F78EB8A53}" type="presParOf" srcId="{8139AEBC-817E-4EE9-ABEF-B20C9B8E6B75}" destId="{5E193A34-0702-4BCA-AD5D-77BD35FFB6A6}" srcOrd="4" destOrd="0" presId="urn:microsoft.com/office/officeart/2005/8/layout/hList6"/>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648E1C-5979-4E96-9B11-19BBA834C7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ED71FB-F29A-4551-AB0C-C7A1788139BD}">
      <dgm:prSet phldrT="[Text]" custT="1"/>
      <dgm:spPr>
        <a:gradFill flip="none" rotWithShape="1">
          <a:gsLst>
            <a:gs pos="0">
              <a:schemeClr val="accent3">
                <a:alpha val="10000"/>
              </a:schemeClr>
            </a:gs>
            <a:gs pos="100000">
              <a:schemeClr val="accent3"/>
            </a:gs>
          </a:gsLst>
          <a:lin ang="0" scaled="1"/>
          <a:tileRect/>
        </a:gradFill>
        <a:ln>
          <a:noFill/>
        </a:ln>
        <a:effectLst/>
        <a:scene3d>
          <a:camera prst="orthographicFront">
            <a:rot lat="0" lon="0" rev="0"/>
          </a:camera>
          <a:lightRig rig="glow" dir="t">
            <a:rot lat="0" lon="0" rev="14100000"/>
          </a:lightRig>
        </a:scene3d>
        <a:sp3d prstMaterial="softEdge">
          <a:bevelT w="127000" prst="artDeco"/>
        </a:sp3d>
      </dgm:spPr>
      <dgm:t>
        <a:bodyPr lIns="2743200"/>
        <a:lstStyle/>
        <a:p>
          <a:r>
            <a:rPr lang="mk-MK" sz="2800" dirty="0" smtClean="0">
              <a:effectLst>
                <a:outerShdw blurRad="38100" dist="38100" dir="2700000" algn="tl">
                  <a:srgbClr val="000000">
                    <a:alpha val="43137"/>
                  </a:srgbClr>
                </a:outerShdw>
              </a:effectLst>
              <a:latin typeface="Franklin Gothic Medium Cond" pitchFamily="34" charset="0"/>
              <a:cs typeface="Times New Roman" pitchFamily="18" charset="0"/>
            </a:rPr>
            <a:t>Исценирани сообраќајни несреќи</a:t>
          </a:r>
        </a:p>
      </dgm:t>
    </dgm:pt>
    <dgm:pt modelId="{6E434B21-E687-4146-A575-01681DBBBC41}" type="parTrans" cxnId="{E07372D8-A618-496F-8C91-84744B077574}">
      <dgm:prSet/>
      <dgm:spPr/>
      <dgm:t>
        <a:bodyPr/>
        <a:lstStyle/>
        <a:p>
          <a:endParaRPr lang="en-US"/>
        </a:p>
      </dgm:t>
    </dgm:pt>
    <dgm:pt modelId="{16C4C80D-00D1-443C-A969-4489A814F229}" type="sibTrans" cxnId="{E07372D8-A618-496F-8C91-84744B077574}">
      <dgm:prSet/>
      <dgm:spPr/>
      <dgm:t>
        <a:bodyPr/>
        <a:lstStyle/>
        <a:p>
          <a:endParaRPr lang="en-US"/>
        </a:p>
      </dgm:t>
    </dgm:pt>
    <dgm:pt modelId="{5B3A6A8A-E771-4D31-9211-6426EC1D3009}">
      <dgm:prSet phldrT="[Text]" custT="1"/>
      <dgm:spPr/>
      <dgm:t>
        <a:bodyPr lIns="3474720" tIns="182880" bIns="182880" anchor="ctr" anchorCtr="0"/>
        <a:lstStyle/>
        <a:p>
          <a:r>
            <a:rPr lang="mk-MK" sz="2200" dirty="0" smtClean="0">
              <a:solidFill>
                <a:schemeClr val="tx1"/>
              </a:solidFill>
              <a:latin typeface="Franklin Gothic Medium Cond" pitchFamily="34" charset="0"/>
            </a:rPr>
            <a:t>Со Записник од МВР</a:t>
          </a:r>
          <a:endParaRPr lang="en-US" sz="2200" dirty="0">
            <a:solidFill>
              <a:schemeClr val="tx1"/>
            </a:solidFill>
            <a:latin typeface="Franklin Gothic Medium Cond" pitchFamily="34" charset="0"/>
          </a:endParaRPr>
        </a:p>
      </dgm:t>
    </dgm:pt>
    <dgm:pt modelId="{89C15884-2459-4268-8F6B-CF75D9C5CD8B}" type="parTrans" cxnId="{84EDA9F8-4B9E-454D-84D6-13E56B79738F}">
      <dgm:prSet/>
      <dgm:spPr/>
      <dgm:t>
        <a:bodyPr/>
        <a:lstStyle/>
        <a:p>
          <a:endParaRPr lang="en-US"/>
        </a:p>
      </dgm:t>
    </dgm:pt>
    <dgm:pt modelId="{C7284EAD-E7F8-47F8-80AA-3DB5EE7910A7}" type="sibTrans" cxnId="{84EDA9F8-4B9E-454D-84D6-13E56B79738F}">
      <dgm:prSet/>
      <dgm:spPr/>
      <dgm:t>
        <a:bodyPr/>
        <a:lstStyle/>
        <a:p>
          <a:endParaRPr lang="en-US"/>
        </a:p>
      </dgm:t>
    </dgm:pt>
    <dgm:pt modelId="{793E1329-EE07-4D46-B962-72F9BF9D6F6B}">
      <dgm:prSet phldrT="[Text]" custT="1"/>
      <dgm:spPr>
        <a:gradFill rotWithShape="0">
          <a:gsLst>
            <a:gs pos="0">
              <a:schemeClr val="accent1">
                <a:alpha val="10000"/>
              </a:schemeClr>
            </a:gs>
            <a:gs pos="100000">
              <a:schemeClr val="accent1"/>
            </a:gs>
          </a:gsLst>
          <a:lin ang="0" scaled="1"/>
        </a:gradFill>
        <a:ln>
          <a:noFill/>
        </a:ln>
        <a:effectLst/>
        <a:scene3d>
          <a:camera prst="orthographicFront">
            <a:rot lat="0" lon="0" rev="0"/>
          </a:camera>
          <a:lightRig rig="glow" dir="t">
            <a:rot lat="0" lon="0" rev="14100000"/>
          </a:lightRig>
        </a:scene3d>
        <a:sp3d prstMaterial="softEdge">
          <a:bevelT w="127000" prst="artDeco"/>
        </a:sp3d>
      </dgm:spPr>
      <dgm:t>
        <a:bodyPr lIns="2743200"/>
        <a:lstStyle/>
        <a:p>
          <a:r>
            <a:rPr lang="mk-MK" sz="3200" dirty="0" smtClean="0">
              <a:effectLst>
                <a:outerShdw blurRad="38100" dist="38100" dir="2700000" algn="tl">
                  <a:srgbClr val="000000">
                    <a:alpha val="43137"/>
                  </a:srgbClr>
                </a:outerShdw>
              </a:effectLst>
              <a:latin typeface="Franklin Gothic Demi Cond" pitchFamily="34" charset="0"/>
            </a:rPr>
            <a:t>Нематеријални штети</a:t>
          </a:r>
          <a:endParaRPr lang="en-US" sz="3200" dirty="0">
            <a:effectLst>
              <a:outerShdw blurRad="38100" dist="38100" dir="2700000" algn="tl">
                <a:srgbClr val="000000">
                  <a:alpha val="43137"/>
                </a:srgbClr>
              </a:outerShdw>
            </a:effectLst>
            <a:latin typeface="Franklin Gothic Demi Cond" pitchFamily="34" charset="0"/>
          </a:endParaRPr>
        </a:p>
      </dgm:t>
    </dgm:pt>
    <dgm:pt modelId="{1157B75B-7941-4E2C-B109-A90618127076}" type="parTrans" cxnId="{4E118BDD-33AA-4A12-9BEB-CAA9C7565B2E}">
      <dgm:prSet/>
      <dgm:spPr/>
      <dgm:t>
        <a:bodyPr/>
        <a:lstStyle/>
        <a:p>
          <a:endParaRPr lang="en-US"/>
        </a:p>
      </dgm:t>
    </dgm:pt>
    <dgm:pt modelId="{C6069D9C-7FB0-4D41-8237-8B696767F240}" type="sibTrans" cxnId="{4E118BDD-33AA-4A12-9BEB-CAA9C7565B2E}">
      <dgm:prSet/>
      <dgm:spPr/>
      <dgm:t>
        <a:bodyPr/>
        <a:lstStyle/>
        <a:p>
          <a:endParaRPr lang="en-US"/>
        </a:p>
      </dgm:t>
    </dgm:pt>
    <dgm:pt modelId="{5F15946C-ECA8-4220-AEA4-F5D4FACB1025}">
      <dgm:prSet phldrT="[Text]" custT="1"/>
      <dgm:spPr>
        <a:ln>
          <a:noFill/>
        </a:ln>
        <a:effectLst/>
        <a:scene3d>
          <a:camera prst="orthographicFront">
            <a:rot lat="0" lon="0" rev="0"/>
          </a:camera>
          <a:lightRig rig="glow" dir="t">
            <a:rot lat="0" lon="0" rev="14100000"/>
          </a:lightRig>
        </a:scene3d>
        <a:sp3d prstMaterial="softEdge">
          <a:bevelT w="127000" prst="artDeco"/>
        </a:sp3d>
      </dgm:spPr>
      <dgm:t>
        <a:bodyPr lIns="3474720" tIns="182880" bIns="182880" anchor="ctr" anchorCtr="0"/>
        <a:lstStyle/>
        <a:p>
          <a:r>
            <a:rPr lang="mk-MK" sz="2200" dirty="0" smtClean="0">
              <a:solidFill>
                <a:schemeClr val="tx1"/>
              </a:solidFill>
              <a:latin typeface="Franklin Gothic Medium Cond" pitchFamily="34" charset="0"/>
            </a:rPr>
            <a:t>Лажно пријавени телесни повреди</a:t>
          </a:r>
          <a:endParaRPr lang="en-US" sz="2200" dirty="0">
            <a:solidFill>
              <a:schemeClr val="tx1"/>
            </a:solidFill>
            <a:latin typeface="Franklin Gothic Medium Cond" pitchFamily="34" charset="0"/>
          </a:endParaRPr>
        </a:p>
      </dgm:t>
    </dgm:pt>
    <dgm:pt modelId="{B5B0E041-DDED-4613-878E-C5C02CCD6966}" type="parTrans" cxnId="{3C2A480C-CA4C-4F46-A2F0-1A98B506FF49}">
      <dgm:prSet/>
      <dgm:spPr/>
      <dgm:t>
        <a:bodyPr/>
        <a:lstStyle/>
        <a:p>
          <a:endParaRPr lang="en-US"/>
        </a:p>
      </dgm:t>
    </dgm:pt>
    <dgm:pt modelId="{615AE4D8-C7A9-4150-AE06-25520398D110}" type="sibTrans" cxnId="{3C2A480C-CA4C-4F46-A2F0-1A98B506FF49}">
      <dgm:prSet/>
      <dgm:spPr/>
      <dgm:t>
        <a:bodyPr/>
        <a:lstStyle/>
        <a:p>
          <a:endParaRPr lang="en-US"/>
        </a:p>
      </dgm:t>
    </dgm:pt>
    <dgm:pt modelId="{2F2AE14E-3E4A-457E-83CE-87F5AB9C3AB7}">
      <dgm:prSet phldrT="[Text]" custT="1"/>
      <dgm:spPr/>
      <dgm:t>
        <a:bodyPr lIns="3474720" tIns="182880" bIns="182880" anchor="ctr" anchorCtr="0"/>
        <a:lstStyle/>
        <a:p>
          <a:r>
            <a:rPr lang="mk-MK" sz="2200" dirty="0" smtClean="0">
              <a:solidFill>
                <a:schemeClr val="tx1"/>
              </a:solidFill>
              <a:latin typeface="Franklin Gothic Medium Cond" pitchFamily="34" charset="0"/>
            </a:rPr>
            <a:t>Со Европски Извештај</a:t>
          </a:r>
          <a:endParaRPr lang="en-US" sz="2200" dirty="0">
            <a:solidFill>
              <a:schemeClr val="tx1"/>
            </a:solidFill>
            <a:latin typeface="Franklin Gothic Medium Cond" pitchFamily="34" charset="0"/>
          </a:endParaRPr>
        </a:p>
      </dgm:t>
    </dgm:pt>
    <dgm:pt modelId="{11BDD6BF-96C9-43DC-A694-6E0EBE5876AC}" type="parTrans" cxnId="{E5F6D581-9790-4205-906A-4DD5A70BC948}">
      <dgm:prSet/>
      <dgm:spPr/>
      <dgm:t>
        <a:bodyPr/>
        <a:lstStyle/>
        <a:p>
          <a:endParaRPr lang="en-US"/>
        </a:p>
      </dgm:t>
    </dgm:pt>
    <dgm:pt modelId="{74006792-CFF2-4ECC-90B2-BAD430F3F811}" type="sibTrans" cxnId="{E5F6D581-9790-4205-906A-4DD5A70BC948}">
      <dgm:prSet/>
      <dgm:spPr/>
      <dgm:t>
        <a:bodyPr/>
        <a:lstStyle/>
        <a:p>
          <a:endParaRPr lang="en-US"/>
        </a:p>
      </dgm:t>
    </dgm:pt>
    <dgm:pt modelId="{0B6ECA8C-CF47-4AE6-8BF7-F6E4B5C330F1}">
      <dgm:prSet phldrT="[Text]" custT="1"/>
      <dgm:spPr>
        <a:ln>
          <a:noFill/>
        </a:ln>
        <a:effectLst/>
        <a:scene3d>
          <a:camera prst="orthographicFront">
            <a:rot lat="0" lon="0" rev="0"/>
          </a:camera>
          <a:lightRig rig="glow" dir="t">
            <a:rot lat="0" lon="0" rev="14100000"/>
          </a:lightRig>
        </a:scene3d>
        <a:sp3d prstMaterial="softEdge">
          <a:bevelT w="127000" prst="artDeco"/>
        </a:sp3d>
      </dgm:spPr>
      <dgm:t>
        <a:bodyPr lIns="3474720" tIns="182880" bIns="182880" anchor="ctr" anchorCtr="0"/>
        <a:lstStyle/>
        <a:p>
          <a:r>
            <a:rPr lang="mk-MK" sz="2200" dirty="0" smtClean="0">
              <a:solidFill>
                <a:schemeClr val="tx1"/>
              </a:solidFill>
              <a:latin typeface="Franklin Gothic Medium Cond" pitchFamily="34" charset="0"/>
            </a:rPr>
            <a:t>Претходни повреди пријавени како повреди од сообраќајна незгода</a:t>
          </a:r>
          <a:endParaRPr lang="en-US" sz="2200" dirty="0">
            <a:solidFill>
              <a:schemeClr val="tx1"/>
            </a:solidFill>
            <a:latin typeface="Franklin Gothic Medium Cond" pitchFamily="34" charset="0"/>
          </a:endParaRPr>
        </a:p>
      </dgm:t>
    </dgm:pt>
    <dgm:pt modelId="{F81566DE-A005-4EF4-8C84-79747A016080}" type="parTrans" cxnId="{DE7FCAF7-8C2B-4E30-A332-2914640143B1}">
      <dgm:prSet/>
      <dgm:spPr/>
      <dgm:t>
        <a:bodyPr/>
        <a:lstStyle/>
        <a:p>
          <a:endParaRPr lang="en-US"/>
        </a:p>
      </dgm:t>
    </dgm:pt>
    <dgm:pt modelId="{D1CDC11E-BC1B-4ABD-BF17-8529E605116C}" type="sibTrans" cxnId="{DE7FCAF7-8C2B-4E30-A332-2914640143B1}">
      <dgm:prSet/>
      <dgm:spPr/>
      <dgm:t>
        <a:bodyPr/>
        <a:lstStyle/>
        <a:p>
          <a:endParaRPr lang="en-US"/>
        </a:p>
      </dgm:t>
    </dgm:pt>
    <dgm:pt modelId="{34A12492-4B1D-4ED4-8F17-B61C128A0110}">
      <dgm:prSet phldrT="[Text]" custT="1"/>
      <dgm:spPr>
        <a:gradFill rotWithShape="0">
          <a:gsLst>
            <a:gs pos="0">
              <a:schemeClr val="accent6">
                <a:alpha val="10000"/>
              </a:schemeClr>
            </a:gs>
            <a:gs pos="100000">
              <a:schemeClr val="accent6"/>
            </a:gs>
          </a:gsLst>
          <a:lin ang="0" scaled="1"/>
        </a:gradFill>
        <a:ln>
          <a:noFill/>
        </a:ln>
        <a:effectLst/>
        <a:scene3d>
          <a:camera prst="orthographicFront">
            <a:rot lat="0" lon="0" rev="0"/>
          </a:camera>
          <a:lightRig rig="glow" dir="t">
            <a:rot lat="0" lon="0" rev="14100000"/>
          </a:lightRig>
        </a:scene3d>
        <a:sp3d prstMaterial="softEdge">
          <a:bevelT w="127000" prst="artDeco"/>
        </a:sp3d>
      </dgm:spPr>
      <dgm:t>
        <a:bodyPr lIns="2743200"/>
        <a:lstStyle/>
        <a:p>
          <a:r>
            <a:rPr lang="mk-MK" sz="2800" dirty="0" smtClean="0">
              <a:effectLst>
                <a:outerShdw blurRad="38100" dist="38100" dir="2700000" algn="tl">
                  <a:srgbClr val="000000">
                    <a:alpha val="43137"/>
                  </a:srgbClr>
                </a:outerShdw>
              </a:effectLst>
              <a:latin typeface="Franklin Gothic Demi Cond" pitchFamily="34" charset="0"/>
            </a:rPr>
            <a:t>Заеднички особини за сите ОИ</a:t>
          </a:r>
          <a:endParaRPr lang="en-US" sz="2800" dirty="0">
            <a:effectLst>
              <a:outerShdw blurRad="38100" dist="38100" dir="2700000" algn="tl">
                <a:srgbClr val="000000">
                  <a:alpha val="43137"/>
                </a:srgbClr>
              </a:outerShdw>
            </a:effectLst>
            <a:latin typeface="Franklin Gothic Demi Cond" pitchFamily="34" charset="0"/>
          </a:endParaRPr>
        </a:p>
      </dgm:t>
    </dgm:pt>
    <dgm:pt modelId="{DF88E912-2858-4166-91CE-FB42DDB6BD2B}" type="parTrans" cxnId="{CFF0642B-4C22-478C-A9E9-20AF81070E2D}">
      <dgm:prSet/>
      <dgm:spPr/>
      <dgm:t>
        <a:bodyPr/>
        <a:lstStyle/>
        <a:p>
          <a:endParaRPr lang="en-US"/>
        </a:p>
      </dgm:t>
    </dgm:pt>
    <dgm:pt modelId="{88128CF8-F1E7-4D0B-9668-81447D845737}" type="sibTrans" cxnId="{CFF0642B-4C22-478C-A9E9-20AF81070E2D}">
      <dgm:prSet/>
      <dgm:spPr/>
      <dgm:t>
        <a:bodyPr/>
        <a:lstStyle/>
        <a:p>
          <a:endParaRPr lang="en-US"/>
        </a:p>
      </dgm:t>
    </dgm:pt>
    <dgm:pt modelId="{E97683F8-A6EB-44EF-99E5-6D53F22F06EE}">
      <dgm:prSet phldrT="[Text]" custT="1"/>
      <dgm:spPr/>
      <dgm:t>
        <a:bodyPr lIns="3474720" tIns="182880" bIns="182880" anchor="ctr" anchorCtr="0"/>
        <a:lstStyle/>
        <a:p>
          <a:r>
            <a:rPr lang="mk-MK" sz="1400" dirty="0" smtClean="0">
              <a:solidFill>
                <a:schemeClr val="tx1"/>
              </a:solidFill>
              <a:latin typeface="Franklin Gothic Medium Cond" pitchFamily="34" charset="0"/>
            </a:rPr>
            <a:t>Зголемување на обем на оштетувања при реално случен штетен настан</a:t>
          </a:r>
          <a:endParaRPr lang="en-US" sz="1400" dirty="0">
            <a:solidFill>
              <a:schemeClr val="tx1"/>
            </a:solidFill>
            <a:latin typeface="Franklin Gothic Medium Cond" pitchFamily="34" charset="0"/>
          </a:endParaRPr>
        </a:p>
      </dgm:t>
    </dgm:pt>
    <dgm:pt modelId="{3B404BF0-CE16-4798-B61B-14FB56940D3C}" type="parTrans" cxnId="{745B36FC-D2A2-4FC9-822B-E44CE47A47C4}">
      <dgm:prSet/>
      <dgm:spPr/>
      <dgm:t>
        <a:bodyPr/>
        <a:lstStyle/>
        <a:p>
          <a:endParaRPr lang="en-US"/>
        </a:p>
      </dgm:t>
    </dgm:pt>
    <dgm:pt modelId="{0321986B-7E49-4EE7-8283-2322BC553CAC}" type="sibTrans" cxnId="{745B36FC-D2A2-4FC9-822B-E44CE47A47C4}">
      <dgm:prSet/>
      <dgm:spPr/>
      <dgm:t>
        <a:bodyPr/>
        <a:lstStyle/>
        <a:p>
          <a:endParaRPr lang="en-US"/>
        </a:p>
      </dgm:t>
    </dgm:pt>
    <dgm:pt modelId="{C84E2AF5-E956-4485-8A3F-6FF581AA81BA}">
      <dgm:prSet phldrT="[Text]" custT="1"/>
      <dgm:spPr/>
      <dgm:t>
        <a:bodyPr lIns="3474720" tIns="182880" bIns="182880" anchor="ctr" anchorCtr="0"/>
        <a:lstStyle/>
        <a:p>
          <a:r>
            <a:rPr lang="mk-MK" sz="1400" dirty="0" smtClean="0">
              <a:solidFill>
                <a:schemeClr val="tx1"/>
              </a:solidFill>
              <a:latin typeface="Franklin Gothic Medium Cond" pitchFamily="34" charset="0"/>
            </a:rPr>
            <a:t>Фалсификување на документација релевантна за решавање на оштетното побарување (полициски записници, медицинска документација, фактури и работни налози, зелени карти, судски пресуди ...)</a:t>
          </a:r>
          <a:endParaRPr lang="en-US" sz="1400" dirty="0">
            <a:solidFill>
              <a:schemeClr val="tx1"/>
            </a:solidFill>
            <a:latin typeface="Franklin Gothic Medium Cond" pitchFamily="34" charset="0"/>
          </a:endParaRPr>
        </a:p>
      </dgm:t>
    </dgm:pt>
    <dgm:pt modelId="{25905AA8-4610-4150-87DC-2FA2D2557E59}" type="parTrans" cxnId="{86D80061-1EC6-42CB-B33C-4F0118A247C8}">
      <dgm:prSet/>
      <dgm:spPr/>
      <dgm:t>
        <a:bodyPr/>
        <a:lstStyle/>
        <a:p>
          <a:endParaRPr lang="en-US"/>
        </a:p>
      </dgm:t>
    </dgm:pt>
    <dgm:pt modelId="{06B7340F-5514-44E3-B84E-41D57C8784DC}" type="sibTrans" cxnId="{86D80061-1EC6-42CB-B33C-4F0118A247C8}">
      <dgm:prSet/>
      <dgm:spPr/>
      <dgm:t>
        <a:bodyPr/>
        <a:lstStyle/>
        <a:p>
          <a:endParaRPr lang="en-US"/>
        </a:p>
      </dgm:t>
    </dgm:pt>
    <dgm:pt modelId="{A713D755-DDF4-4FB0-84E2-8FAF08FDC59D}">
      <dgm:prSet phldrT="[Text]" custT="1"/>
      <dgm:spPr/>
      <dgm:t>
        <a:bodyPr/>
        <a:lstStyle/>
        <a:p>
          <a:r>
            <a:rPr lang="mk-MK" sz="1400" dirty="0" smtClean="0">
              <a:solidFill>
                <a:schemeClr val="tx1"/>
              </a:solidFill>
              <a:latin typeface="Franklin Gothic Medium Cond" pitchFamily="34" charset="0"/>
            </a:rPr>
            <a:t>Лажни очевидци за случени штетни настани</a:t>
          </a:r>
          <a:endParaRPr lang="en-US" sz="1400" dirty="0">
            <a:solidFill>
              <a:schemeClr val="tx1"/>
            </a:solidFill>
            <a:latin typeface="Franklin Gothic Medium Cond" pitchFamily="34" charset="0"/>
          </a:endParaRPr>
        </a:p>
      </dgm:t>
    </dgm:pt>
    <dgm:pt modelId="{AAA4B1AF-9A87-4DEC-90AE-2B670DACD7FB}" type="parTrans" cxnId="{D20BC421-F340-448C-9413-91404BC61191}">
      <dgm:prSet/>
      <dgm:spPr/>
    </dgm:pt>
    <dgm:pt modelId="{EA6CE130-0042-4A1A-96E8-EB34D23E4CF6}" type="sibTrans" cxnId="{D20BC421-F340-448C-9413-91404BC61191}">
      <dgm:prSet/>
      <dgm:spPr/>
    </dgm:pt>
    <dgm:pt modelId="{5716ABED-BE2E-4952-8349-C14EE20D0095}">
      <dgm:prSet phldrT="[Text]" custT="1"/>
      <dgm:spPr/>
      <dgm:t>
        <a:bodyPr/>
        <a:lstStyle/>
        <a:p>
          <a:r>
            <a:rPr lang="mk-MK" sz="1400" dirty="0" smtClean="0">
              <a:solidFill>
                <a:schemeClr val="tx1"/>
              </a:solidFill>
              <a:latin typeface="Franklin Gothic Medium Cond" pitchFamily="34" charset="0"/>
            </a:rPr>
            <a:t>Вештачења по нарачка на организаторот на ОИ </a:t>
          </a:r>
          <a:endParaRPr lang="en-US" sz="1400" dirty="0">
            <a:solidFill>
              <a:schemeClr val="tx1"/>
            </a:solidFill>
            <a:latin typeface="Franklin Gothic Medium Cond" pitchFamily="34" charset="0"/>
          </a:endParaRPr>
        </a:p>
      </dgm:t>
    </dgm:pt>
    <dgm:pt modelId="{CFFE3BE6-54B6-41E3-A38D-318097AB4538}" type="parTrans" cxnId="{67DA53C7-F956-49D4-9F32-A87424369A0C}">
      <dgm:prSet/>
      <dgm:spPr/>
    </dgm:pt>
    <dgm:pt modelId="{58452395-D5CC-4BE9-AD8A-57EDA6F1502F}" type="sibTrans" cxnId="{67DA53C7-F956-49D4-9F32-A87424369A0C}">
      <dgm:prSet/>
      <dgm:spPr/>
    </dgm:pt>
    <dgm:pt modelId="{064591C5-3136-44E9-8DD7-FC67AC975F92}" type="pres">
      <dgm:prSet presAssocID="{66648E1C-5979-4E96-9B11-19BBA834C7B8}" presName="linear" presStyleCnt="0">
        <dgm:presLayoutVars>
          <dgm:animLvl val="lvl"/>
          <dgm:resizeHandles val="exact"/>
        </dgm:presLayoutVars>
      </dgm:prSet>
      <dgm:spPr/>
      <dgm:t>
        <a:bodyPr/>
        <a:lstStyle/>
        <a:p>
          <a:endParaRPr lang="en-US"/>
        </a:p>
      </dgm:t>
    </dgm:pt>
    <dgm:pt modelId="{9D570E31-9E0C-460C-A8AB-7B42020FAA41}" type="pres">
      <dgm:prSet presAssocID="{D1ED71FB-F29A-4551-AB0C-C7A1788139BD}" presName="parentText" presStyleLbl="node1" presStyleIdx="0" presStyleCnt="3">
        <dgm:presLayoutVars>
          <dgm:chMax val="0"/>
          <dgm:bulletEnabled val="1"/>
        </dgm:presLayoutVars>
      </dgm:prSet>
      <dgm:spPr>
        <a:prstGeom prst="round2DiagRect">
          <a:avLst/>
        </a:prstGeom>
      </dgm:spPr>
      <dgm:t>
        <a:bodyPr/>
        <a:lstStyle/>
        <a:p>
          <a:endParaRPr lang="en-US"/>
        </a:p>
      </dgm:t>
    </dgm:pt>
    <dgm:pt modelId="{C83FBA1B-B38F-437C-A4D7-414C5850125B}" type="pres">
      <dgm:prSet presAssocID="{D1ED71FB-F29A-4551-AB0C-C7A1788139BD}" presName="childText" presStyleLbl="revTx" presStyleIdx="0" presStyleCnt="3">
        <dgm:presLayoutVars>
          <dgm:bulletEnabled val="1"/>
        </dgm:presLayoutVars>
      </dgm:prSet>
      <dgm:spPr/>
      <dgm:t>
        <a:bodyPr/>
        <a:lstStyle/>
        <a:p>
          <a:endParaRPr lang="en-US"/>
        </a:p>
      </dgm:t>
    </dgm:pt>
    <dgm:pt modelId="{755BC73E-CD31-4BF5-B1C5-4A4ACAA7115F}" type="pres">
      <dgm:prSet presAssocID="{793E1329-EE07-4D46-B962-72F9BF9D6F6B}" presName="parentText" presStyleLbl="node1" presStyleIdx="1" presStyleCnt="3">
        <dgm:presLayoutVars>
          <dgm:chMax val="0"/>
          <dgm:bulletEnabled val="1"/>
        </dgm:presLayoutVars>
      </dgm:prSet>
      <dgm:spPr>
        <a:prstGeom prst="round2DiagRect">
          <a:avLst/>
        </a:prstGeom>
      </dgm:spPr>
      <dgm:t>
        <a:bodyPr/>
        <a:lstStyle/>
        <a:p>
          <a:endParaRPr lang="en-US"/>
        </a:p>
      </dgm:t>
    </dgm:pt>
    <dgm:pt modelId="{7446473B-C5F4-406F-AC14-BD4F036A6A94}" type="pres">
      <dgm:prSet presAssocID="{793E1329-EE07-4D46-B962-72F9BF9D6F6B}" presName="childText" presStyleLbl="revTx" presStyleIdx="1" presStyleCnt="3">
        <dgm:presLayoutVars>
          <dgm:bulletEnabled val="1"/>
        </dgm:presLayoutVars>
      </dgm:prSet>
      <dgm:spPr/>
      <dgm:t>
        <a:bodyPr/>
        <a:lstStyle/>
        <a:p>
          <a:endParaRPr lang="en-US"/>
        </a:p>
      </dgm:t>
    </dgm:pt>
    <dgm:pt modelId="{396B8186-5A51-43CF-804C-BC101821A790}" type="pres">
      <dgm:prSet presAssocID="{34A12492-4B1D-4ED4-8F17-B61C128A0110}" presName="parentText" presStyleLbl="node1" presStyleIdx="2" presStyleCnt="3">
        <dgm:presLayoutVars>
          <dgm:chMax val="0"/>
          <dgm:bulletEnabled val="1"/>
        </dgm:presLayoutVars>
      </dgm:prSet>
      <dgm:spPr>
        <a:prstGeom prst="round2DiagRect">
          <a:avLst/>
        </a:prstGeom>
      </dgm:spPr>
      <dgm:t>
        <a:bodyPr/>
        <a:lstStyle/>
        <a:p>
          <a:endParaRPr lang="en-US"/>
        </a:p>
      </dgm:t>
    </dgm:pt>
    <dgm:pt modelId="{48EDEDC3-1590-451D-A055-5F7567D62FD1}" type="pres">
      <dgm:prSet presAssocID="{34A12492-4B1D-4ED4-8F17-B61C128A0110}" presName="childText" presStyleLbl="revTx" presStyleIdx="2" presStyleCnt="3">
        <dgm:presLayoutVars>
          <dgm:bulletEnabled val="1"/>
        </dgm:presLayoutVars>
      </dgm:prSet>
      <dgm:spPr/>
      <dgm:t>
        <a:bodyPr/>
        <a:lstStyle/>
        <a:p>
          <a:endParaRPr lang="en-US"/>
        </a:p>
      </dgm:t>
    </dgm:pt>
  </dgm:ptLst>
  <dgm:cxnLst>
    <dgm:cxn modelId="{67DA53C7-F956-49D4-9F32-A87424369A0C}" srcId="{34A12492-4B1D-4ED4-8F17-B61C128A0110}" destId="{5716ABED-BE2E-4952-8349-C14EE20D0095}" srcOrd="3" destOrd="0" parTransId="{CFFE3BE6-54B6-41E3-A38D-318097AB4538}" sibTransId="{58452395-D5CC-4BE9-AD8A-57EDA6F1502F}"/>
    <dgm:cxn modelId="{1055CFA3-C735-4E93-B1F3-54D9EEE82AB5}" type="presOf" srcId="{2F2AE14E-3E4A-457E-83CE-87F5AB9C3AB7}" destId="{C83FBA1B-B38F-437C-A4D7-414C5850125B}" srcOrd="0" destOrd="1" presId="urn:microsoft.com/office/officeart/2005/8/layout/vList2"/>
    <dgm:cxn modelId="{45A268C2-7E87-4ED1-BE45-F54F2A6B35A0}" type="presOf" srcId="{5716ABED-BE2E-4952-8349-C14EE20D0095}" destId="{48EDEDC3-1590-451D-A055-5F7567D62FD1}" srcOrd="0" destOrd="3" presId="urn:microsoft.com/office/officeart/2005/8/layout/vList2"/>
    <dgm:cxn modelId="{4E118BDD-33AA-4A12-9BEB-CAA9C7565B2E}" srcId="{66648E1C-5979-4E96-9B11-19BBA834C7B8}" destId="{793E1329-EE07-4D46-B962-72F9BF9D6F6B}" srcOrd="1" destOrd="0" parTransId="{1157B75B-7941-4E2C-B109-A90618127076}" sibTransId="{C6069D9C-7FB0-4D41-8237-8B696767F240}"/>
    <dgm:cxn modelId="{9D487B8B-E0E5-45D8-8865-3C6C6EE812A4}" type="presOf" srcId="{66648E1C-5979-4E96-9B11-19BBA834C7B8}" destId="{064591C5-3136-44E9-8DD7-FC67AC975F92}" srcOrd="0" destOrd="0" presId="urn:microsoft.com/office/officeart/2005/8/layout/vList2"/>
    <dgm:cxn modelId="{D506FEBE-581C-40E8-BB35-6E68C5D54963}" type="presOf" srcId="{0B6ECA8C-CF47-4AE6-8BF7-F6E4B5C330F1}" destId="{7446473B-C5F4-406F-AC14-BD4F036A6A94}" srcOrd="0" destOrd="1" presId="urn:microsoft.com/office/officeart/2005/8/layout/vList2"/>
    <dgm:cxn modelId="{52D2D1AD-72E3-4E3D-80C1-13540EB5F123}" type="presOf" srcId="{C84E2AF5-E956-4485-8A3F-6FF581AA81BA}" destId="{48EDEDC3-1590-451D-A055-5F7567D62FD1}" srcOrd="0" destOrd="1" presId="urn:microsoft.com/office/officeart/2005/8/layout/vList2"/>
    <dgm:cxn modelId="{D20BC421-F340-448C-9413-91404BC61191}" srcId="{34A12492-4B1D-4ED4-8F17-B61C128A0110}" destId="{A713D755-DDF4-4FB0-84E2-8FAF08FDC59D}" srcOrd="2" destOrd="0" parTransId="{AAA4B1AF-9A87-4DEC-90AE-2B670DACD7FB}" sibTransId="{EA6CE130-0042-4A1A-96E8-EB34D23E4CF6}"/>
    <dgm:cxn modelId="{4D6CE222-2E08-442B-9ABF-A30E35A67836}" type="presOf" srcId="{34A12492-4B1D-4ED4-8F17-B61C128A0110}" destId="{396B8186-5A51-43CF-804C-BC101821A790}" srcOrd="0" destOrd="0" presId="urn:microsoft.com/office/officeart/2005/8/layout/vList2"/>
    <dgm:cxn modelId="{E5F6D581-9790-4205-906A-4DD5A70BC948}" srcId="{D1ED71FB-F29A-4551-AB0C-C7A1788139BD}" destId="{2F2AE14E-3E4A-457E-83CE-87F5AB9C3AB7}" srcOrd="1" destOrd="0" parTransId="{11BDD6BF-96C9-43DC-A694-6E0EBE5876AC}" sibTransId="{74006792-CFF2-4ECC-90B2-BAD430F3F811}"/>
    <dgm:cxn modelId="{86D80061-1EC6-42CB-B33C-4F0118A247C8}" srcId="{34A12492-4B1D-4ED4-8F17-B61C128A0110}" destId="{C84E2AF5-E956-4485-8A3F-6FF581AA81BA}" srcOrd="1" destOrd="0" parTransId="{25905AA8-4610-4150-87DC-2FA2D2557E59}" sibTransId="{06B7340F-5514-44E3-B84E-41D57C8784DC}"/>
    <dgm:cxn modelId="{DE8AFFA7-5E8B-4296-94C5-EA0B209DE5E0}" type="presOf" srcId="{E97683F8-A6EB-44EF-99E5-6D53F22F06EE}" destId="{48EDEDC3-1590-451D-A055-5F7567D62FD1}" srcOrd="0" destOrd="0" presId="urn:microsoft.com/office/officeart/2005/8/layout/vList2"/>
    <dgm:cxn modelId="{3826781D-BEFD-411F-AEA0-FD6DEA73EEBD}" type="presOf" srcId="{5B3A6A8A-E771-4D31-9211-6426EC1D3009}" destId="{C83FBA1B-B38F-437C-A4D7-414C5850125B}" srcOrd="0" destOrd="0" presId="urn:microsoft.com/office/officeart/2005/8/layout/vList2"/>
    <dgm:cxn modelId="{745B36FC-D2A2-4FC9-822B-E44CE47A47C4}" srcId="{34A12492-4B1D-4ED4-8F17-B61C128A0110}" destId="{E97683F8-A6EB-44EF-99E5-6D53F22F06EE}" srcOrd="0" destOrd="0" parTransId="{3B404BF0-CE16-4798-B61B-14FB56940D3C}" sibTransId="{0321986B-7E49-4EE7-8283-2322BC553CAC}"/>
    <dgm:cxn modelId="{CFF0642B-4C22-478C-A9E9-20AF81070E2D}" srcId="{66648E1C-5979-4E96-9B11-19BBA834C7B8}" destId="{34A12492-4B1D-4ED4-8F17-B61C128A0110}" srcOrd="2" destOrd="0" parTransId="{DF88E912-2858-4166-91CE-FB42DDB6BD2B}" sibTransId="{88128CF8-F1E7-4D0B-9668-81447D845737}"/>
    <dgm:cxn modelId="{DE7FCAF7-8C2B-4E30-A332-2914640143B1}" srcId="{793E1329-EE07-4D46-B962-72F9BF9D6F6B}" destId="{0B6ECA8C-CF47-4AE6-8BF7-F6E4B5C330F1}" srcOrd="1" destOrd="0" parTransId="{F81566DE-A005-4EF4-8C84-79747A016080}" sibTransId="{D1CDC11E-BC1B-4ABD-BF17-8529E605116C}"/>
    <dgm:cxn modelId="{3C2A480C-CA4C-4F46-A2F0-1A98B506FF49}" srcId="{793E1329-EE07-4D46-B962-72F9BF9D6F6B}" destId="{5F15946C-ECA8-4220-AEA4-F5D4FACB1025}" srcOrd="0" destOrd="0" parTransId="{B5B0E041-DDED-4613-878E-C5C02CCD6966}" sibTransId="{615AE4D8-C7A9-4150-AE06-25520398D110}"/>
    <dgm:cxn modelId="{E45B2C55-A109-4300-B57C-84833EE72C5D}" type="presOf" srcId="{793E1329-EE07-4D46-B962-72F9BF9D6F6B}" destId="{755BC73E-CD31-4BF5-B1C5-4A4ACAA7115F}" srcOrd="0" destOrd="0" presId="urn:microsoft.com/office/officeart/2005/8/layout/vList2"/>
    <dgm:cxn modelId="{DB1EEC93-6562-4C86-B87A-B193363225F0}" type="presOf" srcId="{D1ED71FB-F29A-4551-AB0C-C7A1788139BD}" destId="{9D570E31-9E0C-460C-A8AB-7B42020FAA41}" srcOrd="0" destOrd="0" presId="urn:microsoft.com/office/officeart/2005/8/layout/vList2"/>
    <dgm:cxn modelId="{8BD9F3F6-8366-4E29-9CFC-03F4EA6CEC2A}" type="presOf" srcId="{5F15946C-ECA8-4220-AEA4-F5D4FACB1025}" destId="{7446473B-C5F4-406F-AC14-BD4F036A6A94}" srcOrd="0" destOrd="0" presId="urn:microsoft.com/office/officeart/2005/8/layout/vList2"/>
    <dgm:cxn modelId="{7FC3DB09-C24C-4F14-8E84-B873D8F71C97}" type="presOf" srcId="{A713D755-DDF4-4FB0-84E2-8FAF08FDC59D}" destId="{48EDEDC3-1590-451D-A055-5F7567D62FD1}" srcOrd="0" destOrd="2" presId="urn:microsoft.com/office/officeart/2005/8/layout/vList2"/>
    <dgm:cxn modelId="{84EDA9F8-4B9E-454D-84D6-13E56B79738F}" srcId="{D1ED71FB-F29A-4551-AB0C-C7A1788139BD}" destId="{5B3A6A8A-E771-4D31-9211-6426EC1D3009}" srcOrd="0" destOrd="0" parTransId="{89C15884-2459-4268-8F6B-CF75D9C5CD8B}" sibTransId="{C7284EAD-E7F8-47F8-80AA-3DB5EE7910A7}"/>
    <dgm:cxn modelId="{E07372D8-A618-496F-8C91-84744B077574}" srcId="{66648E1C-5979-4E96-9B11-19BBA834C7B8}" destId="{D1ED71FB-F29A-4551-AB0C-C7A1788139BD}" srcOrd="0" destOrd="0" parTransId="{6E434B21-E687-4146-A575-01681DBBBC41}" sibTransId="{16C4C80D-00D1-443C-A969-4489A814F229}"/>
    <dgm:cxn modelId="{406803C2-8940-4B13-9CA4-BF6D956280C9}" type="presParOf" srcId="{064591C5-3136-44E9-8DD7-FC67AC975F92}" destId="{9D570E31-9E0C-460C-A8AB-7B42020FAA41}" srcOrd="0" destOrd="0" presId="urn:microsoft.com/office/officeart/2005/8/layout/vList2"/>
    <dgm:cxn modelId="{0D3F64FA-3661-4E99-9F65-415915BE75F1}" type="presParOf" srcId="{064591C5-3136-44E9-8DD7-FC67AC975F92}" destId="{C83FBA1B-B38F-437C-A4D7-414C5850125B}" srcOrd="1" destOrd="0" presId="urn:microsoft.com/office/officeart/2005/8/layout/vList2"/>
    <dgm:cxn modelId="{F0245C6C-8B1A-490F-A992-643F6BF80769}" type="presParOf" srcId="{064591C5-3136-44E9-8DD7-FC67AC975F92}" destId="{755BC73E-CD31-4BF5-B1C5-4A4ACAA7115F}" srcOrd="2" destOrd="0" presId="urn:microsoft.com/office/officeart/2005/8/layout/vList2"/>
    <dgm:cxn modelId="{6D24F794-A9B7-4B31-8A82-1FC9F2110537}" type="presParOf" srcId="{064591C5-3136-44E9-8DD7-FC67AC975F92}" destId="{7446473B-C5F4-406F-AC14-BD4F036A6A94}" srcOrd="3" destOrd="0" presId="urn:microsoft.com/office/officeart/2005/8/layout/vList2"/>
    <dgm:cxn modelId="{3990DB98-EC3F-4BCE-BC45-F91D412C66AA}" type="presParOf" srcId="{064591C5-3136-44E9-8DD7-FC67AC975F92}" destId="{396B8186-5A51-43CF-804C-BC101821A790}" srcOrd="4" destOrd="0" presId="urn:microsoft.com/office/officeart/2005/8/layout/vList2"/>
    <dgm:cxn modelId="{3BA3419D-6925-4DF4-A358-ADC404169EC3}" type="presParOf" srcId="{064591C5-3136-44E9-8DD7-FC67AC975F92}" destId="{48EDEDC3-1590-451D-A055-5F7567D62FD1}"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648E1C-5979-4E96-9B11-19BBA834C7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ED71FB-F29A-4551-AB0C-C7A1788139BD}">
      <dgm:prSet phldrT="[Text]" custT="1"/>
      <dgm:spPr>
        <a:gradFill flip="none" rotWithShape="1">
          <a:gsLst>
            <a:gs pos="0">
              <a:schemeClr val="accent3">
                <a:alpha val="10000"/>
              </a:schemeClr>
            </a:gs>
            <a:gs pos="100000">
              <a:schemeClr val="accent3"/>
            </a:gs>
          </a:gsLst>
          <a:lin ang="0" scaled="1"/>
          <a:tileRect/>
        </a:gradFill>
        <a:ln>
          <a:noFill/>
        </a:ln>
        <a:effectLst/>
        <a:scene3d>
          <a:camera prst="orthographicFront">
            <a:rot lat="0" lon="0" rev="0"/>
          </a:camera>
          <a:lightRig rig="glow" dir="t">
            <a:rot lat="0" lon="0" rev="14100000"/>
          </a:lightRig>
        </a:scene3d>
        <a:sp3d prstMaterial="softEdge">
          <a:bevelT w="127000" prst="artDeco"/>
        </a:sp3d>
      </dgm:spPr>
      <dgm:t>
        <a:bodyPr lIns="2743200"/>
        <a:lstStyle/>
        <a:p>
          <a:r>
            <a:rPr lang="mk-MK" sz="2800" dirty="0" smtClean="0">
              <a:effectLst>
                <a:outerShdw blurRad="38100" dist="38100" dir="2700000" algn="tl">
                  <a:srgbClr val="000000">
                    <a:alpha val="43137"/>
                  </a:srgbClr>
                </a:outerShdw>
              </a:effectLst>
              <a:latin typeface="Franklin Gothic Medium Cond" pitchFamily="34" charset="0"/>
              <a:cs typeface="Times New Roman" pitchFamily="18" charset="0"/>
            </a:rPr>
            <a:t>Исценирани сообраќајни несреќи со Записник од МВР</a:t>
          </a:r>
        </a:p>
      </dgm:t>
    </dgm:pt>
    <dgm:pt modelId="{6E434B21-E687-4146-A575-01681DBBBC41}" type="parTrans" cxnId="{E07372D8-A618-496F-8C91-84744B077574}">
      <dgm:prSet/>
      <dgm:spPr/>
      <dgm:t>
        <a:bodyPr/>
        <a:lstStyle/>
        <a:p>
          <a:endParaRPr lang="en-US"/>
        </a:p>
      </dgm:t>
    </dgm:pt>
    <dgm:pt modelId="{16C4C80D-00D1-443C-A969-4489A814F229}" type="sibTrans" cxnId="{E07372D8-A618-496F-8C91-84744B077574}">
      <dgm:prSet/>
      <dgm:spPr/>
      <dgm:t>
        <a:bodyPr/>
        <a:lstStyle/>
        <a:p>
          <a:endParaRPr lang="en-US"/>
        </a:p>
      </dgm:t>
    </dgm:pt>
    <dgm:pt modelId="{5B3A6A8A-E771-4D31-9211-6426EC1D3009}">
      <dgm:prSet phldrT="[Text]" custT="1"/>
      <dgm:spPr/>
      <dgm:t>
        <a:bodyPr/>
        <a:lstStyle/>
        <a:p>
          <a:r>
            <a:rPr lang="mk-MK" sz="1200" dirty="0" smtClean="0"/>
            <a:t>Вообичаено се случува две претходно оштетени возила се поставуваат на одредена локцаија најчесто во ноќни часови при намалена фреквенција на минувачи</a:t>
          </a:r>
          <a:endParaRPr lang="en-US" sz="1200" dirty="0">
            <a:solidFill>
              <a:schemeClr val="tx1"/>
            </a:solidFill>
            <a:latin typeface="Franklin Gothic Medium Cond" pitchFamily="34" charset="0"/>
          </a:endParaRPr>
        </a:p>
      </dgm:t>
    </dgm:pt>
    <dgm:pt modelId="{89C15884-2459-4268-8F6B-CF75D9C5CD8B}" type="parTrans" cxnId="{84EDA9F8-4B9E-454D-84D6-13E56B79738F}">
      <dgm:prSet/>
      <dgm:spPr/>
      <dgm:t>
        <a:bodyPr/>
        <a:lstStyle/>
        <a:p>
          <a:endParaRPr lang="en-US"/>
        </a:p>
      </dgm:t>
    </dgm:pt>
    <dgm:pt modelId="{C7284EAD-E7F8-47F8-80AA-3DB5EE7910A7}" type="sibTrans" cxnId="{84EDA9F8-4B9E-454D-84D6-13E56B79738F}">
      <dgm:prSet/>
      <dgm:spPr/>
      <dgm:t>
        <a:bodyPr/>
        <a:lstStyle/>
        <a:p>
          <a:endParaRPr lang="en-US"/>
        </a:p>
      </dgm:t>
    </dgm:pt>
    <dgm:pt modelId="{793E1329-EE07-4D46-B962-72F9BF9D6F6B}">
      <dgm:prSet phldrT="[Text]" custT="1"/>
      <dgm:spPr>
        <a:gradFill rotWithShape="0">
          <a:gsLst>
            <a:gs pos="0">
              <a:schemeClr val="accent1">
                <a:alpha val="10000"/>
              </a:schemeClr>
            </a:gs>
            <a:gs pos="100000">
              <a:schemeClr val="accent1"/>
            </a:gs>
          </a:gsLst>
          <a:lin ang="0" scaled="1"/>
        </a:gradFill>
        <a:ln>
          <a:noFill/>
        </a:ln>
        <a:effectLst/>
        <a:scene3d>
          <a:camera prst="orthographicFront">
            <a:rot lat="0" lon="0" rev="0"/>
          </a:camera>
          <a:lightRig rig="glow" dir="t">
            <a:rot lat="0" lon="0" rev="14100000"/>
          </a:lightRig>
        </a:scene3d>
        <a:sp3d prstMaterial="softEdge">
          <a:bevelT w="127000" prst="artDeco"/>
        </a:sp3d>
      </dgm:spPr>
      <dgm:t>
        <a:bodyPr lIns="2743200"/>
        <a:lstStyle/>
        <a:p>
          <a:r>
            <a:rPr lang="mk-MK" sz="2800" dirty="0" smtClean="0">
              <a:effectLst>
                <a:outerShdw blurRad="38100" dist="38100" dir="2700000" algn="tl">
                  <a:srgbClr val="000000">
                    <a:alpha val="43137"/>
                  </a:srgbClr>
                </a:outerShdw>
              </a:effectLst>
              <a:latin typeface="Franklin Gothic Demi Cond" pitchFamily="34" charset="0"/>
            </a:rPr>
            <a:t>Лажни сведоци</a:t>
          </a:r>
          <a:endParaRPr lang="en-US" sz="2800" dirty="0">
            <a:effectLst>
              <a:outerShdw blurRad="38100" dist="38100" dir="2700000" algn="tl">
                <a:srgbClr val="000000">
                  <a:alpha val="43137"/>
                </a:srgbClr>
              </a:outerShdw>
            </a:effectLst>
            <a:latin typeface="Franklin Gothic Demi Cond" pitchFamily="34" charset="0"/>
          </a:endParaRPr>
        </a:p>
      </dgm:t>
    </dgm:pt>
    <dgm:pt modelId="{1157B75B-7941-4E2C-B109-A90618127076}" type="parTrans" cxnId="{4E118BDD-33AA-4A12-9BEB-CAA9C7565B2E}">
      <dgm:prSet/>
      <dgm:spPr/>
      <dgm:t>
        <a:bodyPr/>
        <a:lstStyle/>
        <a:p>
          <a:endParaRPr lang="en-US"/>
        </a:p>
      </dgm:t>
    </dgm:pt>
    <dgm:pt modelId="{C6069D9C-7FB0-4D41-8237-8B696767F240}" type="sibTrans" cxnId="{4E118BDD-33AA-4A12-9BEB-CAA9C7565B2E}">
      <dgm:prSet/>
      <dgm:spPr/>
      <dgm:t>
        <a:bodyPr/>
        <a:lstStyle/>
        <a:p>
          <a:endParaRPr lang="en-US"/>
        </a:p>
      </dgm:t>
    </dgm:pt>
    <dgm:pt modelId="{34A12492-4B1D-4ED4-8F17-B61C128A0110}">
      <dgm:prSet phldrT="[Text]" custT="1"/>
      <dgm:spPr>
        <a:gradFill rotWithShape="0">
          <a:gsLst>
            <a:gs pos="0">
              <a:schemeClr val="accent6">
                <a:alpha val="10000"/>
              </a:schemeClr>
            </a:gs>
            <a:gs pos="100000">
              <a:schemeClr val="accent6"/>
            </a:gs>
          </a:gsLst>
          <a:lin ang="0" scaled="1"/>
        </a:gradFill>
        <a:ln>
          <a:noFill/>
        </a:ln>
        <a:effectLst/>
        <a:scene3d>
          <a:camera prst="orthographicFront">
            <a:rot lat="0" lon="0" rev="0"/>
          </a:camera>
          <a:lightRig rig="glow" dir="t">
            <a:rot lat="0" lon="0" rev="14100000"/>
          </a:lightRig>
        </a:scene3d>
        <a:sp3d prstMaterial="softEdge">
          <a:bevelT w="127000" prst="artDeco"/>
        </a:sp3d>
      </dgm:spPr>
      <dgm:t>
        <a:bodyPr lIns="2743200"/>
        <a:lstStyle/>
        <a:p>
          <a:r>
            <a:rPr lang="mk-MK" sz="2800" dirty="0" smtClean="0">
              <a:effectLst>
                <a:outerShdw blurRad="38100" dist="38100" dir="2700000" algn="tl">
                  <a:srgbClr val="000000">
                    <a:alpha val="43137"/>
                  </a:srgbClr>
                </a:outerShdw>
              </a:effectLst>
              <a:latin typeface="Franklin Gothic Demi Cond" pitchFamily="34" charset="0"/>
            </a:rPr>
            <a:t>Пропратни елементи</a:t>
          </a:r>
          <a:endParaRPr lang="en-US" sz="2800" dirty="0">
            <a:effectLst>
              <a:outerShdw blurRad="38100" dist="38100" dir="2700000" algn="tl">
                <a:srgbClr val="000000">
                  <a:alpha val="43137"/>
                </a:srgbClr>
              </a:outerShdw>
            </a:effectLst>
            <a:latin typeface="Franklin Gothic Demi Cond" pitchFamily="34" charset="0"/>
          </a:endParaRPr>
        </a:p>
      </dgm:t>
    </dgm:pt>
    <dgm:pt modelId="{DF88E912-2858-4166-91CE-FB42DDB6BD2B}" type="parTrans" cxnId="{CFF0642B-4C22-478C-A9E9-20AF81070E2D}">
      <dgm:prSet/>
      <dgm:spPr/>
      <dgm:t>
        <a:bodyPr/>
        <a:lstStyle/>
        <a:p>
          <a:endParaRPr lang="en-US"/>
        </a:p>
      </dgm:t>
    </dgm:pt>
    <dgm:pt modelId="{88128CF8-F1E7-4D0B-9668-81447D845737}" type="sibTrans" cxnId="{CFF0642B-4C22-478C-A9E9-20AF81070E2D}">
      <dgm:prSet/>
      <dgm:spPr/>
      <dgm:t>
        <a:bodyPr/>
        <a:lstStyle/>
        <a:p>
          <a:endParaRPr lang="en-US"/>
        </a:p>
      </dgm:t>
    </dgm:pt>
    <dgm:pt modelId="{2DA50D9E-CBA9-4BEB-8A37-57082267E378}">
      <dgm:prSet phldrT="[Text]" custT="1"/>
      <dgm:spPr>
        <a:gradFill rotWithShape="0">
          <a:gsLst>
            <a:gs pos="0">
              <a:schemeClr val="accent1">
                <a:alpha val="10000"/>
              </a:schemeClr>
            </a:gs>
            <a:gs pos="100000">
              <a:schemeClr val="accent1"/>
            </a:gs>
          </a:gsLst>
          <a:lin ang="0" scaled="1"/>
        </a:gradFill>
        <a:ln>
          <a:noFill/>
        </a:ln>
        <a:effectLst/>
        <a:scene3d>
          <a:camera prst="orthographicFront">
            <a:rot lat="0" lon="0" rev="0"/>
          </a:camera>
          <a:lightRig rig="glow" dir="t">
            <a:rot lat="0" lon="0" rev="14100000"/>
          </a:lightRig>
        </a:scene3d>
        <a:sp3d prstMaterial="softEdge">
          <a:bevelT w="127000" prst="artDeco"/>
        </a:sp3d>
      </dgm:spPr>
      <dgm:t>
        <a:bodyPr/>
        <a:lstStyle/>
        <a:p>
          <a:r>
            <a:rPr lang="mk-MK" sz="1200" dirty="0" smtClean="0"/>
            <a:t>Во последните неколку години се почесто како причинител на сообракајната незгода преку вештачење или преку лажни сведоци се наведува Н.Н моторно возило со Н.Н. учесник. Судовите тоа го прифаќаат и досудуваат големи износи на нематеријална штета. Како пока-рактеристичен е случајот кога оштетениот паѓа од скала  (во лекарското уверение при прием истото стои) и после два месеци оштетениот пријавува дека бил удрен од Н.Н моторно возило со Н.Н. учесник. Судот го задолжи Гарантниот фонд на Бирото да исплати сума од 1.220,657 со камата од 18.03.2010 година  и судски трошоци во висина од 103.777,00 денари. Сведокот во овој штетен настан „случајно„ е клучен сведок во други 14 сообракајни незгоди во кој учесници се Н.Н моторни возила со Н.Н. учесници.</a:t>
          </a:r>
          <a:endParaRPr lang="en-US" sz="1200" dirty="0">
            <a:effectLst>
              <a:outerShdw blurRad="38100" dist="38100" dir="2700000" algn="tl">
                <a:srgbClr val="000000">
                  <a:alpha val="43137"/>
                </a:srgbClr>
              </a:outerShdw>
            </a:effectLst>
            <a:latin typeface="Franklin Gothic Demi Cond" pitchFamily="34" charset="0"/>
          </a:endParaRPr>
        </a:p>
      </dgm:t>
    </dgm:pt>
    <dgm:pt modelId="{7FA3FE3F-470F-4374-9438-6F827546D96C}" type="parTrans" cxnId="{0D35FC5D-E850-4854-9555-C59839FDDE7F}">
      <dgm:prSet/>
      <dgm:spPr/>
      <dgm:t>
        <a:bodyPr/>
        <a:lstStyle/>
        <a:p>
          <a:endParaRPr lang="mk-MK"/>
        </a:p>
      </dgm:t>
    </dgm:pt>
    <dgm:pt modelId="{356E9B8B-8441-48E7-9337-8BFCD2AEB52C}" type="sibTrans" cxnId="{0D35FC5D-E850-4854-9555-C59839FDDE7F}">
      <dgm:prSet/>
      <dgm:spPr/>
      <dgm:t>
        <a:bodyPr/>
        <a:lstStyle/>
        <a:p>
          <a:endParaRPr lang="mk-MK"/>
        </a:p>
      </dgm:t>
    </dgm:pt>
    <dgm:pt modelId="{83D8263C-F1F5-4759-9912-DB319923CF78}">
      <dgm:prSet phldrT="[Text]" custT="1"/>
      <dgm:spPr>
        <a:gradFill rotWithShape="0">
          <a:gsLst>
            <a:gs pos="0">
              <a:schemeClr val="accent6">
                <a:alpha val="10000"/>
              </a:schemeClr>
            </a:gs>
            <a:gs pos="100000">
              <a:schemeClr val="accent6"/>
            </a:gs>
          </a:gsLst>
          <a:lin ang="0" scaled="1"/>
        </a:gradFill>
        <a:ln>
          <a:noFill/>
        </a:ln>
        <a:effectLst/>
        <a:scene3d>
          <a:camera prst="orthographicFront">
            <a:rot lat="0" lon="0" rev="0"/>
          </a:camera>
          <a:lightRig rig="glow" dir="t">
            <a:rot lat="0" lon="0" rev="14100000"/>
          </a:lightRig>
        </a:scene3d>
        <a:sp3d prstMaterial="softEdge">
          <a:bevelT w="127000" prst="artDeco"/>
        </a:sp3d>
      </dgm:spPr>
      <dgm:t>
        <a:bodyPr/>
        <a:lstStyle/>
        <a:p>
          <a:r>
            <a:rPr lang="mk-MK" sz="1200" dirty="0" smtClean="0">
              <a:latin typeface="Franklin Gothic Medium Cond" pitchFamily="34" charset="0"/>
            </a:rPr>
            <a:t>Корумпирани овластени службени лица кои  го вршат увидот</a:t>
          </a:r>
          <a:endParaRPr lang="en-US" sz="1200" dirty="0">
            <a:effectLst>
              <a:outerShdw blurRad="38100" dist="38100" dir="2700000" algn="tl">
                <a:srgbClr val="000000">
                  <a:alpha val="43137"/>
                </a:srgbClr>
              </a:outerShdw>
            </a:effectLst>
            <a:latin typeface="Franklin Gothic Demi Cond" pitchFamily="34" charset="0"/>
          </a:endParaRPr>
        </a:p>
      </dgm:t>
    </dgm:pt>
    <dgm:pt modelId="{CDFB6F07-3BA2-4A4F-9C54-290FB479F761}" type="parTrans" cxnId="{D4AB2F4F-14D5-492B-9C68-9F8F408A7169}">
      <dgm:prSet/>
      <dgm:spPr/>
      <dgm:t>
        <a:bodyPr/>
        <a:lstStyle/>
        <a:p>
          <a:endParaRPr lang="mk-MK"/>
        </a:p>
      </dgm:t>
    </dgm:pt>
    <dgm:pt modelId="{AA288CA1-7BB4-41DC-BA23-057F876F9CF7}" type="sibTrans" cxnId="{D4AB2F4F-14D5-492B-9C68-9F8F408A7169}">
      <dgm:prSet/>
      <dgm:spPr/>
      <dgm:t>
        <a:bodyPr/>
        <a:lstStyle/>
        <a:p>
          <a:endParaRPr lang="mk-MK"/>
        </a:p>
      </dgm:t>
    </dgm:pt>
    <dgm:pt modelId="{605A13DB-C2C5-4DE8-92ED-BE7DBC02C17F}">
      <dgm:prSet custT="1"/>
      <dgm:spPr>
        <a:gradFill rotWithShape="0">
          <a:gsLst>
            <a:gs pos="0">
              <a:schemeClr val="accent6">
                <a:alpha val="10000"/>
              </a:schemeClr>
            </a:gs>
            <a:gs pos="100000">
              <a:schemeClr val="accent6"/>
            </a:gs>
          </a:gsLst>
          <a:lin ang="0" scaled="1"/>
        </a:gradFill>
        <a:ln>
          <a:noFill/>
        </a:ln>
        <a:effectLst/>
        <a:scene3d>
          <a:camera prst="orthographicFront">
            <a:rot lat="0" lon="0" rev="0"/>
          </a:camera>
          <a:lightRig rig="glow" dir="t">
            <a:rot lat="0" lon="0" rev="14100000"/>
          </a:lightRig>
        </a:scene3d>
        <a:sp3d prstMaterial="softEdge">
          <a:bevelT w="127000" prst="artDeco"/>
        </a:sp3d>
      </dgm:spPr>
      <dgm:t>
        <a:bodyPr/>
        <a:lstStyle/>
        <a:p>
          <a:r>
            <a:rPr lang="mk-MK" sz="1200" dirty="0" smtClean="0">
              <a:latin typeface="Franklin Gothic Medium Cond" pitchFamily="34" charset="0"/>
            </a:rPr>
            <a:t>Учество на сервиси и поединци при монтажа и демонтажа на делови на возилото за исценирување на несреќата </a:t>
          </a:r>
          <a:endParaRPr lang="en-US" sz="1200" dirty="0" smtClean="0">
            <a:latin typeface="Franklin Gothic Medium Cond" pitchFamily="34" charset="0"/>
          </a:endParaRPr>
        </a:p>
      </dgm:t>
    </dgm:pt>
    <dgm:pt modelId="{1B124267-93C9-466D-A827-4F3B3059BA20}" type="parTrans" cxnId="{9B45C8F1-190E-4775-9590-61E63CBA3588}">
      <dgm:prSet/>
      <dgm:spPr/>
      <dgm:t>
        <a:bodyPr/>
        <a:lstStyle/>
        <a:p>
          <a:endParaRPr lang="mk-MK"/>
        </a:p>
      </dgm:t>
    </dgm:pt>
    <dgm:pt modelId="{21E053EB-1EE2-49C7-B3D7-3A9A42981A5E}" type="sibTrans" cxnId="{9B45C8F1-190E-4775-9590-61E63CBA3588}">
      <dgm:prSet/>
      <dgm:spPr/>
      <dgm:t>
        <a:bodyPr/>
        <a:lstStyle/>
        <a:p>
          <a:endParaRPr lang="mk-MK"/>
        </a:p>
      </dgm:t>
    </dgm:pt>
    <dgm:pt modelId="{6036F126-8994-49E3-8A6B-3C8D64BC5F8F}">
      <dgm:prSet custT="1"/>
      <dgm:spPr/>
      <dgm:t>
        <a:bodyPr/>
        <a:lstStyle/>
        <a:p>
          <a:r>
            <a:rPr lang="mk-MK" sz="1200" dirty="0" smtClean="0">
              <a:solidFill>
                <a:schemeClr val="tx1"/>
              </a:solidFill>
              <a:latin typeface="Franklin Gothic Medium Cond" pitchFamily="34" charset="0"/>
            </a:rPr>
            <a:t>Најчест штетникот има каско, додека оштетениот пријавува по АО</a:t>
          </a:r>
          <a:endParaRPr lang="mk-MK" sz="1200" dirty="0"/>
        </a:p>
      </dgm:t>
    </dgm:pt>
    <dgm:pt modelId="{5C452AEA-FC92-40FC-AAF3-7D5DE2C7A2BE}" type="parTrans" cxnId="{5C772B60-CBA4-45E8-91EA-29911B70648A}">
      <dgm:prSet/>
      <dgm:spPr/>
      <dgm:t>
        <a:bodyPr/>
        <a:lstStyle/>
        <a:p>
          <a:endParaRPr lang="mk-MK"/>
        </a:p>
      </dgm:t>
    </dgm:pt>
    <dgm:pt modelId="{9C74E583-5DB9-4726-8EDA-F2A70B473045}" type="sibTrans" cxnId="{5C772B60-CBA4-45E8-91EA-29911B70648A}">
      <dgm:prSet/>
      <dgm:spPr/>
      <dgm:t>
        <a:bodyPr/>
        <a:lstStyle/>
        <a:p>
          <a:endParaRPr lang="mk-MK"/>
        </a:p>
      </dgm:t>
    </dgm:pt>
    <dgm:pt modelId="{064591C5-3136-44E9-8DD7-FC67AC975F92}" type="pres">
      <dgm:prSet presAssocID="{66648E1C-5979-4E96-9B11-19BBA834C7B8}" presName="linear" presStyleCnt="0">
        <dgm:presLayoutVars>
          <dgm:animLvl val="lvl"/>
          <dgm:resizeHandles val="exact"/>
        </dgm:presLayoutVars>
      </dgm:prSet>
      <dgm:spPr/>
      <dgm:t>
        <a:bodyPr/>
        <a:lstStyle/>
        <a:p>
          <a:endParaRPr lang="en-US"/>
        </a:p>
      </dgm:t>
    </dgm:pt>
    <dgm:pt modelId="{9D570E31-9E0C-460C-A8AB-7B42020FAA41}" type="pres">
      <dgm:prSet presAssocID="{D1ED71FB-F29A-4551-AB0C-C7A1788139BD}" presName="parentText" presStyleLbl="node1" presStyleIdx="0" presStyleCnt="3" custScaleX="96522" custScaleY="66977" custLinFactY="-51937" custLinFactNeighborX="-1739" custLinFactNeighborY="-100000">
        <dgm:presLayoutVars>
          <dgm:chMax val="0"/>
          <dgm:bulletEnabled val="1"/>
        </dgm:presLayoutVars>
      </dgm:prSet>
      <dgm:spPr>
        <a:prstGeom prst="round2DiagRect">
          <a:avLst/>
        </a:prstGeom>
      </dgm:spPr>
      <dgm:t>
        <a:bodyPr/>
        <a:lstStyle/>
        <a:p>
          <a:endParaRPr lang="en-US"/>
        </a:p>
      </dgm:t>
    </dgm:pt>
    <dgm:pt modelId="{C83FBA1B-B38F-437C-A4D7-414C5850125B}" type="pres">
      <dgm:prSet presAssocID="{D1ED71FB-F29A-4551-AB0C-C7A1788139BD}" presName="childText" presStyleLbl="revTx" presStyleIdx="0" presStyleCnt="3" custLinFactNeighborY="-51593">
        <dgm:presLayoutVars>
          <dgm:bulletEnabled val="1"/>
        </dgm:presLayoutVars>
      </dgm:prSet>
      <dgm:spPr/>
      <dgm:t>
        <a:bodyPr/>
        <a:lstStyle/>
        <a:p>
          <a:endParaRPr lang="en-US"/>
        </a:p>
      </dgm:t>
    </dgm:pt>
    <dgm:pt modelId="{755BC73E-CD31-4BF5-B1C5-4A4ACAA7115F}" type="pres">
      <dgm:prSet presAssocID="{793E1329-EE07-4D46-B962-72F9BF9D6F6B}" presName="parentText" presStyleLbl="node1" presStyleIdx="1" presStyleCnt="3" custScaleX="93044" custScaleY="46442" custLinFactNeighborX="0" custLinFactNeighborY="-75585">
        <dgm:presLayoutVars>
          <dgm:chMax val="0"/>
          <dgm:bulletEnabled val="1"/>
        </dgm:presLayoutVars>
      </dgm:prSet>
      <dgm:spPr>
        <a:prstGeom prst="round2DiagRect">
          <a:avLst/>
        </a:prstGeom>
      </dgm:spPr>
      <dgm:t>
        <a:bodyPr/>
        <a:lstStyle/>
        <a:p>
          <a:endParaRPr lang="en-US"/>
        </a:p>
      </dgm:t>
    </dgm:pt>
    <dgm:pt modelId="{D8384363-0027-41ED-B8AD-C4F4AABE4419}" type="pres">
      <dgm:prSet presAssocID="{793E1329-EE07-4D46-B962-72F9BF9D6F6B}" presName="childText" presStyleLbl="revTx" presStyleIdx="1" presStyleCnt="3" custLinFactNeighborY="-49153">
        <dgm:presLayoutVars>
          <dgm:bulletEnabled val="1"/>
        </dgm:presLayoutVars>
      </dgm:prSet>
      <dgm:spPr/>
      <dgm:t>
        <a:bodyPr/>
        <a:lstStyle/>
        <a:p>
          <a:endParaRPr lang="mk-MK"/>
        </a:p>
      </dgm:t>
    </dgm:pt>
    <dgm:pt modelId="{396B8186-5A51-43CF-804C-BC101821A790}" type="pres">
      <dgm:prSet presAssocID="{34A12492-4B1D-4ED4-8F17-B61C128A0110}" presName="parentText" presStyleLbl="node1" presStyleIdx="2" presStyleCnt="3" custScaleX="94783" custScaleY="52753" custLinFactNeighborX="0" custLinFactNeighborY="-13015">
        <dgm:presLayoutVars>
          <dgm:chMax val="0"/>
          <dgm:bulletEnabled val="1"/>
        </dgm:presLayoutVars>
      </dgm:prSet>
      <dgm:spPr>
        <a:prstGeom prst="round2DiagRect">
          <a:avLst/>
        </a:prstGeom>
      </dgm:spPr>
      <dgm:t>
        <a:bodyPr/>
        <a:lstStyle/>
        <a:p>
          <a:endParaRPr lang="en-US"/>
        </a:p>
      </dgm:t>
    </dgm:pt>
    <dgm:pt modelId="{1C33C2DC-C49F-4F8D-B28C-D23F7417188F}" type="pres">
      <dgm:prSet presAssocID="{34A12492-4B1D-4ED4-8F17-B61C128A0110}" presName="childText" presStyleLbl="revTx" presStyleIdx="2" presStyleCnt="3" custLinFactNeighborY="-664">
        <dgm:presLayoutVars>
          <dgm:bulletEnabled val="1"/>
        </dgm:presLayoutVars>
      </dgm:prSet>
      <dgm:spPr/>
      <dgm:t>
        <a:bodyPr/>
        <a:lstStyle/>
        <a:p>
          <a:endParaRPr lang="mk-MK"/>
        </a:p>
      </dgm:t>
    </dgm:pt>
  </dgm:ptLst>
  <dgm:cxnLst>
    <dgm:cxn modelId="{670A8851-8E4A-457F-8B0F-0C3A71A58A1E}" type="presOf" srcId="{34A12492-4B1D-4ED4-8F17-B61C128A0110}" destId="{396B8186-5A51-43CF-804C-BC101821A790}" srcOrd="0" destOrd="0" presId="urn:microsoft.com/office/officeart/2005/8/layout/vList2"/>
    <dgm:cxn modelId="{B10F4D66-F77F-43FA-A0CC-411FD164A47D}" type="presOf" srcId="{D1ED71FB-F29A-4551-AB0C-C7A1788139BD}" destId="{9D570E31-9E0C-460C-A8AB-7B42020FAA41}" srcOrd="0" destOrd="0" presId="urn:microsoft.com/office/officeart/2005/8/layout/vList2"/>
    <dgm:cxn modelId="{744E1133-84D4-4E9B-8DBD-8EB22F024513}" type="presOf" srcId="{6036F126-8994-49E3-8A6B-3C8D64BC5F8F}" destId="{C83FBA1B-B38F-437C-A4D7-414C5850125B}" srcOrd="0" destOrd="1" presId="urn:microsoft.com/office/officeart/2005/8/layout/vList2"/>
    <dgm:cxn modelId="{E07372D8-A618-496F-8C91-84744B077574}" srcId="{66648E1C-5979-4E96-9B11-19BBA834C7B8}" destId="{D1ED71FB-F29A-4551-AB0C-C7A1788139BD}" srcOrd="0" destOrd="0" parTransId="{6E434B21-E687-4146-A575-01681DBBBC41}" sibTransId="{16C4C80D-00D1-443C-A969-4489A814F229}"/>
    <dgm:cxn modelId="{D4AB2F4F-14D5-492B-9C68-9F8F408A7169}" srcId="{34A12492-4B1D-4ED4-8F17-B61C128A0110}" destId="{83D8263C-F1F5-4759-9912-DB319923CF78}" srcOrd="0" destOrd="0" parTransId="{CDFB6F07-3BA2-4A4F-9C54-290FB479F761}" sibTransId="{AA288CA1-7BB4-41DC-BA23-057F876F9CF7}"/>
    <dgm:cxn modelId="{5C772B60-CBA4-45E8-91EA-29911B70648A}" srcId="{D1ED71FB-F29A-4551-AB0C-C7A1788139BD}" destId="{6036F126-8994-49E3-8A6B-3C8D64BC5F8F}" srcOrd="1" destOrd="0" parTransId="{5C452AEA-FC92-40FC-AAF3-7D5DE2C7A2BE}" sibTransId="{9C74E583-5DB9-4726-8EDA-F2A70B473045}"/>
    <dgm:cxn modelId="{84EDA9F8-4B9E-454D-84D6-13E56B79738F}" srcId="{D1ED71FB-F29A-4551-AB0C-C7A1788139BD}" destId="{5B3A6A8A-E771-4D31-9211-6426EC1D3009}" srcOrd="0" destOrd="0" parTransId="{89C15884-2459-4268-8F6B-CF75D9C5CD8B}" sibTransId="{C7284EAD-E7F8-47F8-80AA-3DB5EE7910A7}"/>
    <dgm:cxn modelId="{9B45C8F1-190E-4775-9590-61E63CBA3588}" srcId="{34A12492-4B1D-4ED4-8F17-B61C128A0110}" destId="{605A13DB-C2C5-4DE8-92ED-BE7DBC02C17F}" srcOrd="1" destOrd="0" parTransId="{1B124267-93C9-466D-A827-4F3B3059BA20}" sibTransId="{21E053EB-1EE2-49C7-B3D7-3A9A42981A5E}"/>
    <dgm:cxn modelId="{ED05346C-0DEC-4A82-B6CC-91ACB1A563FB}" type="presOf" srcId="{793E1329-EE07-4D46-B962-72F9BF9D6F6B}" destId="{755BC73E-CD31-4BF5-B1C5-4A4ACAA7115F}" srcOrd="0" destOrd="0" presId="urn:microsoft.com/office/officeart/2005/8/layout/vList2"/>
    <dgm:cxn modelId="{58D439A3-26A0-4530-A479-53492918D1A0}" type="presOf" srcId="{66648E1C-5979-4E96-9B11-19BBA834C7B8}" destId="{064591C5-3136-44E9-8DD7-FC67AC975F92}" srcOrd="0" destOrd="0" presId="urn:microsoft.com/office/officeart/2005/8/layout/vList2"/>
    <dgm:cxn modelId="{F285B6CD-5BF2-4502-82CB-A1A87F3D6F21}" type="presOf" srcId="{83D8263C-F1F5-4759-9912-DB319923CF78}" destId="{1C33C2DC-C49F-4F8D-B28C-D23F7417188F}" srcOrd="0" destOrd="0" presId="urn:microsoft.com/office/officeart/2005/8/layout/vList2"/>
    <dgm:cxn modelId="{CFF0642B-4C22-478C-A9E9-20AF81070E2D}" srcId="{66648E1C-5979-4E96-9B11-19BBA834C7B8}" destId="{34A12492-4B1D-4ED4-8F17-B61C128A0110}" srcOrd="2" destOrd="0" parTransId="{DF88E912-2858-4166-91CE-FB42DDB6BD2B}" sibTransId="{88128CF8-F1E7-4D0B-9668-81447D845737}"/>
    <dgm:cxn modelId="{59FB8F97-12D8-4665-96DF-01B36E97C17A}" type="presOf" srcId="{5B3A6A8A-E771-4D31-9211-6426EC1D3009}" destId="{C83FBA1B-B38F-437C-A4D7-414C5850125B}" srcOrd="0" destOrd="0" presId="urn:microsoft.com/office/officeart/2005/8/layout/vList2"/>
    <dgm:cxn modelId="{0D35FC5D-E850-4854-9555-C59839FDDE7F}" srcId="{793E1329-EE07-4D46-B962-72F9BF9D6F6B}" destId="{2DA50D9E-CBA9-4BEB-8A37-57082267E378}" srcOrd="0" destOrd="0" parTransId="{7FA3FE3F-470F-4374-9438-6F827546D96C}" sibTransId="{356E9B8B-8441-48E7-9337-8BFCD2AEB52C}"/>
    <dgm:cxn modelId="{4E118BDD-33AA-4A12-9BEB-CAA9C7565B2E}" srcId="{66648E1C-5979-4E96-9B11-19BBA834C7B8}" destId="{793E1329-EE07-4D46-B962-72F9BF9D6F6B}" srcOrd="1" destOrd="0" parTransId="{1157B75B-7941-4E2C-B109-A90618127076}" sibTransId="{C6069D9C-7FB0-4D41-8237-8B696767F240}"/>
    <dgm:cxn modelId="{B5C8C523-2C99-4060-A8E0-46EAAA2AFB9C}" type="presOf" srcId="{605A13DB-C2C5-4DE8-92ED-BE7DBC02C17F}" destId="{1C33C2DC-C49F-4F8D-B28C-D23F7417188F}" srcOrd="0" destOrd="1" presId="urn:microsoft.com/office/officeart/2005/8/layout/vList2"/>
    <dgm:cxn modelId="{B9187981-2F12-4686-909E-070FAAC5A58B}" type="presOf" srcId="{2DA50D9E-CBA9-4BEB-8A37-57082267E378}" destId="{D8384363-0027-41ED-B8AD-C4F4AABE4419}" srcOrd="0" destOrd="0" presId="urn:microsoft.com/office/officeart/2005/8/layout/vList2"/>
    <dgm:cxn modelId="{E7FF7A71-9E8F-4216-855E-D2930479F554}" type="presParOf" srcId="{064591C5-3136-44E9-8DD7-FC67AC975F92}" destId="{9D570E31-9E0C-460C-A8AB-7B42020FAA41}" srcOrd="0" destOrd="0" presId="urn:microsoft.com/office/officeart/2005/8/layout/vList2"/>
    <dgm:cxn modelId="{1E06BC9F-ABEA-4CAE-9E1E-1DD7EAF808D2}" type="presParOf" srcId="{064591C5-3136-44E9-8DD7-FC67AC975F92}" destId="{C83FBA1B-B38F-437C-A4D7-414C5850125B}" srcOrd="1" destOrd="0" presId="urn:microsoft.com/office/officeart/2005/8/layout/vList2"/>
    <dgm:cxn modelId="{0DFFC881-F8C8-4894-BB3C-1B8F26F00EF7}" type="presParOf" srcId="{064591C5-3136-44E9-8DD7-FC67AC975F92}" destId="{755BC73E-CD31-4BF5-B1C5-4A4ACAA7115F}" srcOrd="2" destOrd="0" presId="urn:microsoft.com/office/officeart/2005/8/layout/vList2"/>
    <dgm:cxn modelId="{D1018A86-1FA1-45F6-9B6D-5EBBC130A715}" type="presParOf" srcId="{064591C5-3136-44E9-8DD7-FC67AC975F92}" destId="{D8384363-0027-41ED-B8AD-C4F4AABE4419}" srcOrd="3" destOrd="0" presId="urn:microsoft.com/office/officeart/2005/8/layout/vList2"/>
    <dgm:cxn modelId="{4069A9F4-B6CD-4A2E-A032-63A4EE2854C2}" type="presParOf" srcId="{064591C5-3136-44E9-8DD7-FC67AC975F92}" destId="{396B8186-5A51-43CF-804C-BC101821A790}" srcOrd="4" destOrd="0" presId="urn:microsoft.com/office/officeart/2005/8/layout/vList2"/>
    <dgm:cxn modelId="{8E392707-589F-45E8-A98E-3794614DD6CA}" type="presParOf" srcId="{064591C5-3136-44E9-8DD7-FC67AC975F92}" destId="{1C33C2DC-C49F-4F8D-B28C-D23F7417188F}"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86F781-704C-454D-BE11-D2BD7D56B1BB}" type="doc">
      <dgm:prSet loTypeId="urn:microsoft.com/office/officeart/2005/8/layout/hList6" loCatId="list" qsTypeId="urn:microsoft.com/office/officeart/2005/8/quickstyle/3d1" qsCatId="3D" csTypeId="urn:microsoft.com/office/officeart/2005/8/colors/accent5_3" csCatId="accent5" phldr="1"/>
      <dgm:spPr/>
      <dgm:t>
        <a:bodyPr/>
        <a:lstStyle/>
        <a:p>
          <a:endParaRPr lang="en-US"/>
        </a:p>
      </dgm:t>
    </dgm:pt>
    <dgm:pt modelId="{4D5EB2AF-077D-4542-BB5D-535499E0ACC9}">
      <dgm:prSet phldrT="[Text]" custT="1"/>
      <dgm:spPr/>
      <dgm:t>
        <a:bodyPr anchor="ctr" anchorCtr="0"/>
        <a:lstStyle/>
        <a:p>
          <a:r>
            <a:rPr lang="mk-MK" sz="1800" dirty="0" smtClean="0">
              <a:latin typeface="Times New Roman" pitchFamily="18" charset="0"/>
              <a:cs typeface="Times New Roman" pitchFamily="18" charset="0"/>
            </a:rPr>
            <a:t>Лесни телесни повреди</a:t>
          </a:r>
          <a:endParaRPr lang="en-US" sz="1800" dirty="0">
            <a:latin typeface="Times New Roman" pitchFamily="18" charset="0"/>
            <a:cs typeface="Times New Roman" pitchFamily="18" charset="0"/>
          </a:endParaRPr>
        </a:p>
      </dgm:t>
    </dgm:pt>
    <dgm:pt modelId="{7E288A60-6DB8-441F-9CE0-F5D247CD384D}" type="parTrans" cxnId="{702E6E05-21D9-4550-B279-03BBD21370E5}">
      <dgm:prSet/>
      <dgm:spPr/>
      <dgm:t>
        <a:bodyPr/>
        <a:lstStyle/>
        <a:p>
          <a:endParaRPr lang="en-US">
            <a:latin typeface="Tw Cen MT Condensed" pitchFamily="34" charset="0"/>
          </a:endParaRPr>
        </a:p>
      </dgm:t>
    </dgm:pt>
    <dgm:pt modelId="{B6880152-C9D7-4662-951D-CBBA7A43D00B}" type="sibTrans" cxnId="{702E6E05-21D9-4550-B279-03BBD21370E5}">
      <dgm:prSet/>
      <dgm:spPr/>
      <dgm:t>
        <a:bodyPr/>
        <a:lstStyle/>
        <a:p>
          <a:endParaRPr lang="en-US">
            <a:latin typeface="Tw Cen MT Condensed" pitchFamily="34" charset="0"/>
          </a:endParaRPr>
        </a:p>
      </dgm:t>
    </dgm:pt>
    <dgm:pt modelId="{2C8BFF87-423C-472D-8EDB-9153E3A33033}">
      <dgm:prSet phldrT="[Text]" custT="1"/>
      <dgm:spPr/>
      <dgm:t>
        <a:bodyPr anchor="ctr" anchorCtr="0"/>
        <a:lstStyle/>
        <a:p>
          <a:r>
            <a:rPr lang="mk-MK" sz="1400" dirty="0" smtClean="0">
              <a:latin typeface="Times New Roman" pitchFamily="18" charset="0"/>
              <a:cs typeface="Times New Roman" pitchFamily="18" charset="0"/>
            </a:rPr>
            <a:t>Набиеници на глава</a:t>
          </a:r>
          <a:endParaRPr lang="en-US" sz="1400" dirty="0">
            <a:latin typeface="Times New Roman" pitchFamily="18" charset="0"/>
            <a:cs typeface="Times New Roman" pitchFamily="18" charset="0"/>
          </a:endParaRPr>
        </a:p>
      </dgm:t>
    </dgm:pt>
    <dgm:pt modelId="{9D1EEBCC-9BB4-4C60-B121-490297EC67F3}" type="parTrans" cxnId="{CF748B54-14EC-494A-BBFA-85F65224DE8A}">
      <dgm:prSet/>
      <dgm:spPr/>
      <dgm:t>
        <a:bodyPr/>
        <a:lstStyle/>
        <a:p>
          <a:endParaRPr lang="en-US">
            <a:latin typeface="Tw Cen MT Condensed" pitchFamily="34" charset="0"/>
          </a:endParaRPr>
        </a:p>
      </dgm:t>
    </dgm:pt>
    <dgm:pt modelId="{F40B2849-F1BD-4906-8EC2-AC16832B282E}" type="sibTrans" cxnId="{CF748B54-14EC-494A-BBFA-85F65224DE8A}">
      <dgm:prSet/>
      <dgm:spPr/>
      <dgm:t>
        <a:bodyPr/>
        <a:lstStyle/>
        <a:p>
          <a:endParaRPr lang="en-US">
            <a:latin typeface="Tw Cen MT Condensed" pitchFamily="34" charset="0"/>
          </a:endParaRPr>
        </a:p>
      </dgm:t>
    </dgm:pt>
    <dgm:pt modelId="{26E66BB9-012D-490B-875C-EB0CE8014759}">
      <dgm:prSet phldrT="[Text]" custT="1"/>
      <dgm:spPr/>
      <dgm:t>
        <a:bodyPr anchor="ctr" anchorCtr="0"/>
        <a:lstStyle/>
        <a:p>
          <a:r>
            <a:rPr lang="mk-MK" sz="1400" dirty="0" smtClean="0">
              <a:latin typeface="Times New Roman" pitchFamily="18" charset="0"/>
              <a:cs typeface="Times New Roman" pitchFamily="18" charset="0"/>
            </a:rPr>
            <a:t>Истегнување на врат</a:t>
          </a:r>
          <a:endParaRPr lang="en-US" sz="1400" dirty="0">
            <a:latin typeface="Times New Roman" pitchFamily="18" charset="0"/>
            <a:cs typeface="Times New Roman" pitchFamily="18" charset="0"/>
          </a:endParaRPr>
        </a:p>
      </dgm:t>
    </dgm:pt>
    <dgm:pt modelId="{B28686AB-4EC9-4CFD-93AD-1725251E7ACB}" type="parTrans" cxnId="{977885B4-64C8-4C39-8F44-DCC01FA09406}">
      <dgm:prSet/>
      <dgm:spPr/>
      <dgm:t>
        <a:bodyPr/>
        <a:lstStyle/>
        <a:p>
          <a:endParaRPr lang="en-US">
            <a:latin typeface="Tw Cen MT Condensed" pitchFamily="34" charset="0"/>
          </a:endParaRPr>
        </a:p>
      </dgm:t>
    </dgm:pt>
    <dgm:pt modelId="{6586798B-1A89-4ABB-9522-950A21ECBB6F}" type="sibTrans" cxnId="{977885B4-64C8-4C39-8F44-DCC01FA09406}">
      <dgm:prSet/>
      <dgm:spPr/>
      <dgm:t>
        <a:bodyPr/>
        <a:lstStyle/>
        <a:p>
          <a:endParaRPr lang="en-US">
            <a:latin typeface="Tw Cen MT Condensed" pitchFamily="34" charset="0"/>
          </a:endParaRPr>
        </a:p>
      </dgm:t>
    </dgm:pt>
    <dgm:pt modelId="{B8C20196-3C50-45A5-8253-DA1BE32D3D34}">
      <dgm:prSet phldrT="[Text]" custT="1"/>
      <dgm:spPr/>
      <dgm:t>
        <a:bodyPr anchor="ctr" anchorCtr="0"/>
        <a:lstStyle/>
        <a:p>
          <a:r>
            <a:rPr lang="mk-MK" sz="1800" dirty="0" smtClean="0">
              <a:latin typeface="Times New Roman" pitchFamily="18" charset="0"/>
              <a:cs typeface="Times New Roman" pitchFamily="18" charset="0"/>
            </a:rPr>
            <a:t>Тешки телесни повреди</a:t>
          </a:r>
          <a:endParaRPr lang="en-US" sz="1800" dirty="0">
            <a:latin typeface="Times New Roman" pitchFamily="18" charset="0"/>
            <a:cs typeface="Times New Roman" pitchFamily="18" charset="0"/>
          </a:endParaRPr>
        </a:p>
      </dgm:t>
    </dgm:pt>
    <dgm:pt modelId="{F7AB0B72-42CA-4D46-A23E-FCFF830E3E1B}" type="parTrans" cxnId="{6A93E31C-5E3D-4C16-BFFF-A52EDB1DC297}">
      <dgm:prSet/>
      <dgm:spPr/>
      <dgm:t>
        <a:bodyPr/>
        <a:lstStyle/>
        <a:p>
          <a:endParaRPr lang="en-US">
            <a:latin typeface="Tw Cen MT Condensed" pitchFamily="34" charset="0"/>
          </a:endParaRPr>
        </a:p>
      </dgm:t>
    </dgm:pt>
    <dgm:pt modelId="{8E67E7C8-356F-4AEF-9683-A2FB05C2EB78}" type="sibTrans" cxnId="{6A93E31C-5E3D-4C16-BFFF-A52EDB1DC297}">
      <dgm:prSet/>
      <dgm:spPr/>
      <dgm:t>
        <a:bodyPr/>
        <a:lstStyle/>
        <a:p>
          <a:endParaRPr lang="en-US">
            <a:latin typeface="Tw Cen MT Condensed" pitchFamily="34" charset="0"/>
          </a:endParaRPr>
        </a:p>
      </dgm:t>
    </dgm:pt>
    <dgm:pt modelId="{2878E5D2-2B73-4572-A333-C74E18278BFF}">
      <dgm:prSet phldrT="[Text]" custT="1"/>
      <dgm:spPr/>
      <dgm:t>
        <a:bodyPr anchor="ctr" anchorCtr="0"/>
        <a:lstStyle/>
        <a:p>
          <a:r>
            <a:rPr lang="mk-MK" sz="1000" dirty="0" smtClean="0"/>
            <a:t>Претходно повредено лице учествува во СН</a:t>
          </a:r>
          <a:endParaRPr lang="en-US" sz="1000" dirty="0">
            <a:latin typeface="Times New Roman" pitchFamily="18" charset="0"/>
            <a:cs typeface="Times New Roman" pitchFamily="18" charset="0"/>
          </a:endParaRPr>
        </a:p>
      </dgm:t>
    </dgm:pt>
    <dgm:pt modelId="{74188A22-D435-4D08-B4DB-47E4F0FC3B2A}" type="sibTrans" cxnId="{C2E26798-2C98-4A7A-8DB8-A1FD40BA8718}">
      <dgm:prSet/>
      <dgm:spPr/>
      <dgm:t>
        <a:bodyPr/>
        <a:lstStyle/>
        <a:p>
          <a:endParaRPr lang="en-US">
            <a:latin typeface="Tw Cen MT Condensed" pitchFamily="34" charset="0"/>
          </a:endParaRPr>
        </a:p>
      </dgm:t>
    </dgm:pt>
    <dgm:pt modelId="{057E1C07-6679-4DFD-A292-630F0650A786}" type="parTrans" cxnId="{C2E26798-2C98-4A7A-8DB8-A1FD40BA8718}">
      <dgm:prSet/>
      <dgm:spPr/>
      <dgm:t>
        <a:bodyPr/>
        <a:lstStyle/>
        <a:p>
          <a:endParaRPr lang="en-US">
            <a:latin typeface="Tw Cen MT Condensed" pitchFamily="34" charset="0"/>
          </a:endParaRPr>
        </a:p>
      </dgm:t>
    </dgm:pt>
    <dgm:pt modelId="{476CA418-BB0A-46A3-8F76-A7311C07521A}">
      <dgm:prSet phldrT="[Text]" custT="1"/>
      <dgm:spPr/>
      <dgm:t>
        <a:bodyPr anchor="ctr" anchorCtr="0"/>
        <a:lstStyle/>
        <a:p>
          <a:r>
            <a:rPr lang="mk-MK" sz="1400" dirty="0" smtClean="0">
              <a:latin typeface="Times New Roman" pitchFamily="18" charset="0"/>
              <a:cs typeface="Times New Roman" pitchFamily="18" charset="0"/>
            </a:rPr>
            <a:t>Потрес на мозок</a:t>
          </a:r>
          <a:endParaRPr lang="en-US" sz="1400" dirty="0">
            <a:latin typeface="Times New Roman" pitchFamily="18" charset="0"/>
            <a:cs typeface="Times New Roman" pitchFamily="18" charset="0"/>
          </a:endParaRPr>
        </a:p>
      </dgm:t>
    </dgm:pt>
    <dgm:pt modelId="{83B89182-2BDA-4CEA-85F3-247A9D7D6C1E}" type="parTrans" cxnId="{5E55F9F2-03AB-487A-8252-7F3D30DFCB1F}">
      <dgm:prSet/>
      <dgm:spPr/>
    </dgm:pt>
    <dgm:pt modelId="{C9D4CEB9-FA8C-4343-8E19-566EA8398D0E}" type="sibTrans" cxnId="{5E55F9F2-03AB-487A-8252-7F3D30DFCB1F}">
      <dgm:prSet/>
      <dgm:spPr/>
    </dgm:pt>
    <dgm:pt modelId="{2D71BBDC-7448-4CEA-ADEA-4619715E1508}">
      <dgm:prSet custT="1"/>
      <dgm:spPr/>
      <dgm:t>
        <a:bodyPr/>
        <a:lstStyle/>
        <a:p>
          <a:r>
            <a:rPr lang="mk-MK" sz="1000" dirty="0" smtClean="0"/>
            <a:t>Самоповредување  од страна на одредени лица (најчесто зависници од дрога)</a:t>
          </a:r>
          <a:endParaRPr lang="en-US" sz="1000" dirty="0" smtClean="0"/>
        </a:p>
      </dgm:t>
    </dgm:pt>
    <dgm:pt modelId="{107E4D04-F1F5-41DE-A048-0390B599E069}" type="parTrans" cxnId="{392A019C-F73C-4749-8EC3-1301C8670430}">
      <dgm:prSet/>
      <dgm:spPr/>
      <dgm:t>
        <a:bodyPr/>
        <a:lstStyle/>
        <a:p>
          <a:endParaRPr lang="en-US"/>
        </a:p>
      </dgm:t>
    </dgm:pt>
    <dgm:pt modelId="{B6971363-F3F6-4AC0-A805-9A928D018E87}" type="sibTrans" cxnId="{392A019C-F73C-4749-8EC3-1301C8670430}">
      <dgm:prSet/>
      <dgm:spPr/>
      <dgm:t>
        <a:bodyPr/>
        <a:lstStyle/>
        <a:p>
          <a:endParaRPr lang="en-US"/>
        </a:p>
      </dgm:t>
    </dgm:pt>
    <dgm:pt modelId="{8135D0CA-3D1A-4F89-B5B7-981F9D2B8E62}">
      <dgm:prSet custT="1"/>
      <dgm:spPr/>
      <dgm:t>
        <a:bodyPr/>
        <a:lstStyle/>
        <a:p>
          <a:r>
            <a:rPr lang="mk-MK" sz="1000" dirty="0" smtClean="0"/>
            <a:t>Замена на идентитет на оштетените (учесник во СН со претходно тешко повредено лице)</a:t>
          </a:r>
          <a:endParaRPr lang="en-US" sz="1000" dirty="0" smtClean="0"/>
        </a:p>
      </dgm:t>
    </dgm:pt>
    <dgm:pt modelId="{77FAF860-677E-407D-884E-2E7820D620A5}" type="parTrans" cxnId="{8C2F636E-2768-4B59-8CED-D6CDACFFDBF6}">
      <dgm:prSet/>
      <dgm:spPr/>
      <dgm:t>
        <a:bodyPr/>
        <a:lstStyle/>
        <a:p>
          <a:endParaRPr lang="en-US"/>
        </a:p>
      </dgm:t>
    </dgm:pt>
    <dgm:pt modelId="{679519FB-55D9-41DA-B12B-E0DE204DD446}" type="sibTrans" cxnId="{8C2F636E-2768-4B59-8CED-D6CDACFFDBF6}">
      <dgm:prSet/>
      <dgm:spPr/>
      <dgm:t>
        <a:bodyPr/>
        <a:lstStyle/>
        <a:p>
          <a:endParaRPr lang="en-US"/>
        </a:p>
      </dgm:t>
    </dgm:pt>
    <dgm:pt modelId="{2A16BF5D-3012-431F-BD86-C15B09C9C43A}">
      <dgm:prSet custT="1"/>
      <dgm:spPr/>
      <dgm:t>
        <a:bodyPr/>
        <a:lstStyle/>
        <a:p>
          <a:r>
            <a:rPr lang="mk-MK" sz="1000" dirty="0" smtClean="0"/>
            <a:t>Фалсификување на медицинска документација (превземени активности директни и ДСЗИ, упатување на контролно снимање)</a:t>
          </a:r>
          <a:endParaRPr lang="en-US" sz="1000" dirty="0" smtClean="0"/>
        </a:p>
      </dgm:t>
    </dgm:pt>
    <dgm:pt modelId="{17AFB2D6-07F3-498C-99AB-48B274577AE1}" type="parTrans" cxnId="{337103E0-E78B-420E-8A60-2AF7B0E0C53A}">
      <dgm:prSet/>
      <dgm:spPr/>
      <dgm:t>
        <a:bodyPr/>
        <a:lstStyle/>
        <a:p>
          <a:endParaRPr lang="en-US"/>
        </a:p>
      </dgm:t>
    </dgm:pt>
    <dgm:pt modelId="{FB9A97F0-00DB-453E-837D-244746979C08}" type="sibTrans" cxnId="{337103E0-E78B-420E-8A60-2AF7B0E0C53A}">
      <dgm:prSet/>
      <dgm:spPr/>
      <dgm:t>
        <a:bodyPr/>
        <a:lstStyle/>
        <a:p>
          <a:endParaRPr lang="en-US"/>
        </a:p>
      </dgm:t>
    </dgm:pt>
    <dgm:pt modelId="{55364AE9-B762-4E4A-9B3B-EFC962AF4E5F}">
      <dgm:prSet custT="1"/>
      <dgm:spPr/>
      <dgm:t>
        <a:bodyPr/>
        <a:lstStyle/>
        <a:p>
          <a:r>
            <a:rPr lang="mk-MK" sz="1000" dirty="0" smtClean="0"/>
            <a:t>Зголемени повреди од страна на медицински персонал</a:t>
          </a:r>
          <a:endParaRPr lang="en-US" sz="1000" dirty="0" smtClean="0"/>
        </a:p>
      </dgm:t>
    </dgm:pt>
    <dgm:pt modelId="{F2EC3E2A-B198-4A4D-89F8-3231E61CA269}" type="parTrans" cxnId="{8E74E542-1A1C-43C4-8B8E-67B0988EFE21}">
      <dgm:prSet/>
      <dgm:spPr/>
      <dgm:t>
        <a:bodyPr/>
        <a:lstStyle/>
        <a:p>
          <a:endParaRPr lang="en-US"/>
        </a:p>
      </dgm:t>
    </dgm:pt>
    <dgm:pt modelId="{3FABBB0F-7398-4976-9ABA-1107D1D3CC59}" type="sibTrans" cxnId="{8E74E542-1A1C-43C4-8B8E-67B0988EFE21}">
      <dgm:prSet/>
      <dgm:spPr/>
      <dgm:t>
        <a:bodyPr/>
        <a:lstStyle/>
        <a:p>
          <a:endParaRPr lang="en-US"/>
        </a:p>
      </dgm:t>
    </dgm:pt>
    <dgm:pt modelId="{6AE5AFA8-DA79-41F1-B0DA-0639E9641740}">
      <dgm:prSet custT="1"/>
      <dgm:spPr/>
      <dgm:t>
        <a:bodyPr/>
        <a:lstStyle/>
        <a:p>
          <a:r>
            <a:rPr lang="mk-MK" sz="1000" dirty="0" smtClean="0"/>
            <a:t>Лажни РТГ снимки од други пациенти</a:t>
          </a:r>
        </a:p>
      </dgm:t>
    </dgm:pt>
    <dgm:pt modelId="{013C551D-80CE-463D-BAD9-56E2BF31B4C5}" type="parTrans" cxnId="{754BB50E-89D6-4233-BB15-57A918AFF6B5}">
      <dgm:prSet/>
      <dgm:spPr/>
      <dgm:t>
        <a:bodyPr/>
        <a:lstStyle/>
        <a:p>
          <a:endParaRPr lang="en-US"/>
        </a:p>
      </dgm:t>
    </dgm:pt>
    <dgm:pt modelId="{C825DB5A-0A7C-48CD-BD6F-5EA995A1D9BE}" type="sibTrans" cxnId="{754BB50E-89D6-4233-BB15-57A918AFF6B5}">
      <dgm:prSet/>
      <dgm:spPr/>
      <dgm:t>
        <a:bodyPr/>
        <a:lstStyle/>
        <a:p>
          <a:endParaRPr lang="en-US"/>
        </a:p>
      </dgm:t>
    </dgm:pt>
    <dgm:pt modelId="{8139AEBC-817E-4EE9-ABEF-B20C9B8E6B75}" type="pres">
      <dgm:prSet presAssocID="{2F86F781-704C-454D-BE11-D2BD7D56B1BB}" presName="Name0" presStyleCnt="0">
        <dgm:presLayoutVars>
          <dgm:dir/>
          <dgm:resizeHandles val="exact"/>
        </dgm:presLayoutVars>
      </dgm:prSet>
      <dgm:spPr/>
      <dgm:t>
        <a:bodyPr/>
        <a:lstStyle/>
        <a:p>
          <a:endParaRPr lang="en-US"/>
        </a:p>
      </dgm:t>
    </dgm:pt>
    <dgm:pt modelId="{E789E225-4415-4192-B50B-602DB591CBA2}" type="pres">
      <dgm:prSet presAssocID="{4D5EB2AF-077D-4542-BB5D-535499E0ACC9}" presName="node" presStyleLbl="node1" presStyleIdx="0" presStyleCnt="2">
        <dgm:presLayoutVars>
          <dgm:bulletEnabled val="1"/>
        </dgm:presLayoutVars>
      </dgm:prSet>
      <dgm:spPr/>
      <dgm:t>
        <a:bodyPr/>
        <a:lstStyle/>
        <a:p>
          <a:endParaRPr lang="en-US"/>
        </a:p>
      </dgm:t>
    </dgm:pt>
    <dgm:pt modelId="{04BA73F2-4918-459F-A8C5-67E3B210AD1A}" type="pres">
      <dgm:prSet presAssocID="{B6880152-C9D7-4662-951D-CBBA7A43D00B}" presName="sibTrans" presStyleCnt="0"/>
      <dgm:spPr/>
    </dgm:pt>
    <dgm:pt modelId="{5E193A34-0702-4BCA-AD5D-77BD35FFB6A6}" type="pres">
      <dgm:prSet presAssocID="{B8C20196-3C50-45A5-8253-DA1BE32D3D34}" presName="node" presStyleLbl="node1" presStyleIdx="1" presStyleCnt="2">
        <dgm:presLayoutVars>
          <dgm:bulletEnabled val="1"/>
        </dgm:presLayoutVars>
      </dgm:prSet>
      <dgm:spPr/>
      <dgm:t>
        <a:bodyPr/>
        <a:lstStyle/>
        <a:p>
          <a:endParaRPr lang="en-US"/>
        </a:p>
      </dgm:t>
    </dgm:pt>
  </dgm:ptLst>
  <dgm:cxnLst>
    <dgm:cxn modelId="{702E6E05-21D9-4550-B279-03BBD21370E5}" srcId="{2F86F781-704C-454D-BE11-D2BD7D56B1BB}" destId="{4D5EB2AF-077D-4542-BB5D-535499E0ACC9}" srcOrd="0" destOrd="0" parTransId="{7E288A60-6DB8-441F-9CE0-F5D247CD384D}" sibTransId="{B6880152-C9D7-4662-951D-CBBA7A43D00B}"/>
    <dgm:cxn modelId="{A1098FB6-21AB-4BBF-A89F-90725D9689B7}" type="presOf" srcId="{476CA418-BB0A-46A3-8F76-A7311C07521A}" destId="{E789E225-4415-4192-B50B-602DB591CBA2}" srcOrd="0" destOrd="3" presId="urn:microsoft.com/office/officeart/2005/8/layout/hList6"/>
    <dgm:cxn modelId="{7C97FCAE-CD4F-4754-8A60-9088A2FCC860}" type="presOf" srcId="{6AE5AFA8-DA79-41F1-B0DA-0639E9641740}" destId="{5E193A34-0702-4BCA-AD5D-77BD35FFB6A6}" srcOrd="0" destOrd="6" presId="urn:microsoft.com/office/officeart/2005/8/layout/hList6"/>
    <dgm:cxn modelId="{14C10F76-3137-4AB3-A967-6F7ED23E514E}" type="presOf" srcId="{4D5EB2AF-077D-4542-BB5D-535499E0ACC9}" destId="{E789E225-4415-4192-B50B-602DB591CBA2}" srcOrd="0" destOrd="0" presId="urn:microsoft.com/office/officeart/2005/8/layout/hList6"/>
    <dgm:cxn modelId="{CF748B54-14EC-494A-BBFA-85F65224DE8A}" srcId="{4D5EB2AF-077D-4542-BB5D-535499E0ACC9}" destId="{2C8BFF87-423C-472D-8EDB-9153E3A33033}" srcOrd="0" destOrd="0" parTransId="{9D1EEBCC-9BB4-4C60-B121-490297EC67F3}" sibTransId="{F40B2849-F1BD-4906-8EC2-AC16832B282E}"/>
    <dgm:cxn modelId="{83D33F54-F5E3-4377-9256-6A21FDE8169F}" type="presOf" srcId="{2D71BBDC-7448-4CEA-ADEA-4619715E1508}" destId="{5E193A34-0702-4BCA-AD5D-77BD35FFB6A6}" srcOrd="0" destOrd="2" presId="urn:microsoft.com/office/officeart/2005/8/layout/hList6"/>
    <dgm:cxn modelId="{C2E26798-2C98-4A7A-8DB8-A1FD40BA8718}" srcId="{B8C20196-3C50-45A5-8253-DA1BE32D3D34}" destId="{2878E5D2-2B73-4572-A333-C74E18278BFF}" srcOrd="0" destOrd="0" parTransId="{057E1C07-6679-4DFD-A292-630F0650A786}" sibTransId="{74188A22-D435-4D08-B4DB-47E4F0FC3B2A}"/>
    <dgm:cxn modelId="{337103E0-E78B-420E-8A60-2AF7B0E0C53A}" srcId="{B8C20196-3C50-45A5-8253-DA1BE32D3D34}" destId="{2A16BF5D-3012-431F-BD86-C15B09C9C43A}" srcOrd="3" destOrd="0" parTransId="{17AFB2D6-07F3-498C-99AB-48B274577AE1}" sibTransId="{FB9A97F0-00DB-453E-837D-244746979C08}"/>
    <dgm:cxn modelId="{461A1A51-9D0C-4D78-820A-5FCBB2C6C3A2}" type="presOf" srcId="{2878E5D2-2B73-4572-A333-C74E18278BFF}" destId="{5E193A34-0702-4BCA-AD5D-77BD35FFB6A6}" srcOrd="0" destOrd="1" presId="urn:microsoft.com/office/officeart/2005/8/layout/hList6"/>
    <dgm:cxn modelId="{392A019C-F73C-4749-8EC3-1301C8670430}" srcId="{B8C20196-3C50-45A5-8253-DA1BE32D3D34}" destId="{2D71BBDC-7448-4CEA-ADEA-4619715E1508}" srcOrd="1" destOrd="0" parTransId="{107E4D04-F1F5-41DE-A048-0390B599E069}" sibTransId="{B6971363-F3F6-4AC0-A805-9A928D018E87}"/>
    <dgm:cxn modelId="{76C2C9F5-84DC-4745-B77D-DE9B92F8BA22}" type="presOf" srcId="{2A16BF5D-3012-431F-BD86-C15B09C9C43A}" destId="{5E193A34-0702-4BCA-AD5D-77BD35FFB6A6}" srcOrd="0" destOrd="4" presId="urn:microsoft.com/office/officeart/2005/8/layout/hList6"/>
    <dgm:cxn modelId="{977885B4-64C8-4C39-8F44-DCC01FA09406}" srcId="{4D5EB2AF-077D-4542-BB5D-535499E0ACC9}" destId="{26E66BB9-012D-490B-875C-EB0CE8014759}" srcOrd="1" destOrd="0" parTransId="{B28686AB-4EC9-4CFD-93AD-1725251E7ACB}" sibTransId="{6586798B-1A89-4ABB-9522-950A21ECBB6F}"/>
    <dgm:cxn modelId="{85CC0F39-F3FC-48E7-9D4B-28C24A2E699C}" type="presOf" srcId="{8135D0CA-3D1A-4F89-B5B7-981F9D2B8E62}" destId="{5E193A34-0702-4BCA-AD5D-77BD35FFB6A6}" srcOrd="0" destOrd="3" presId="urn:microsoft.com/office/officeart/2005/8/layout/hList6"/>
    <dgm:cxn modelId="{8C2F636E-2768-4B59-8CED-D6CDACFFDBF6}" srcId="{B8C20196-3C50-45A5-8253-DA1BE32D3D34}" destId="{8135D0CA-3D1A-4F89-B5B7-981F9D2B8E62}" srcOrd="2" destOrd="0" parTransId="{77FAF860-677E-407D-884E-2E7820D620A5}" sibTransId="{679519FB-55D9-41DA-B12B-E0DE204DD446}"/>
    <dgm:cxn modelId="{809ADA81-A2A6-4D17-8365-9257AA0A38D1}" type="presOf" srcId="{26E66BB9-012D-490B-875C-EB0CE8014759}" destId="{E789E225-4415-4192-B50B-602DB591CBA2}" srcOrd="0" destOrd="2" presId="urn:microsoft.com/office/officeart/2005/8/layout/hList6"/>
    <dgm:cxn modelId="{5E55F9F2-03AB-487A-8252-7F3D30DFCB1F}" srcId="{4D5EB2AF-077D-4542-BB5D-535499E0ACC9}" destId="{476CA418-BB0A-46A3-8F76-A7311C07521A}" srcOrd="2" destOrd="0" parTransId="{83B89182-2BDA-4CEA-85F3-247A9D7D6C1E}" sibTransId="{C9D4CEB9-FA8C-4343-8E19-566EA8398D0E}"/>
    <dgm:cxn modelId="{6A93E31C-5E3D-4C16-BFFF-A52EDB1DC297}" srcId="{2F86F781-704C-454D-BE11-D2BD7D56B1BB}" destId="{B8C20196-3C50-45A5-8253-DA1BE32D3D34}" srcOrd="1" destOrd="0" parTransId="{F7AB0B72-42CA-4D46-A23E-FCFF830E3E1B}" sibTransId="{8E67E7C8-356F-4AEF-9683-A2FB05C2EB78}"/>
    <dgm:cxn modelId="{875D2714-0C69-4D9D-9921-F16A97EF8D93}" type="presOf" srcId="{55364AE9-B762-4E4A-9B3B-EFC962AF4E5F}" destId="{5E193A34-0702-4BCA-AD5D-77BD35FFB6A6}" srcOrd="0" destOrd="5" presId="urn:microsoft.com/office/officeart/2005/8/layout/hList6"/>
    <dgm:cxn modelId="{8E74E542-1A1C-43C4-8B8E-67B0988EFE21}" srcId="{B8C20196-3C50-45A5-8253-DA1BE32D3D34}" destId="{55364AE9-B762-4E4A-9B3B-EFC962AF4E5F}" srcOrd="4" destOrd="0" parTransId="{F2EC3E2A-B198-4A4D-89F8-3231E61CA269}" sibTransId="{3FABBB0F-7398-4976-9ABA-1107D1D3CC59}"/>
    <dgm:cxn modelId="{A0C0F150-F3C6-48B3-9FB0-E8D7B654007B}" type="presOf" srcId="{2F86F781-704C-454D-BE11-D2BD7D56B1BB}" destId="{8139AEBC-817E-4EE9-ABEF-B20C9B8E6B75}" srcOrd="0" destOrd="0" presId="urn:microsoft.com/office/officeart/2005/8/layout/hList6"/>
    <dgm:cxn modelId="{8ABD5FDC-6C81-454D-BD8B-8B4A19930478}" type="presOf" srcId="{B8C20196-3C50-45A5-8253-DA1BE32D3D34}" destId="{5E193A34-0702-4BCA-AD5D-77BD35FFB6A6}" srcOrd="0" destOrd="0" presId="urn:microsoft.com/office/officeart/2005/8/layout/hList6"/>
    <dgm:cxn modelId="{754BB50E-89D6-4233-BB15-57A918AFF6B5}" srcId="{B8C20196-3C50-45A5-8253-DA1BE32D3D34}" destId="{6AE5AFA8-DA79-41F1-B0DA-0639E9641740}" srcOrd="5" destOrd="0" parTransId="{013C551D-80CE-463D-BAD9-56E2BF31B4C5}" sibTransId="{C825DB5A-0A7C-48CD-BD6F-5EA995A1D9BE}"/>
    <dgm:cxn modelId="{573C3172-AA78-48D8-A720-7FEB568CFCF1}" type="presOf" srcId="{2C8BFF87-423C-472D-8EDB-9153E3A33033}" destId="{E789E225-4415-4192-B50B-602DB591CBA2}" srcOrd="0" destOrd="1" presId="urn:microsoft.com/office/officeart/2005/8/layout/hList6"/>
    <dgm:cxn modelId="{9FE19D68-BAF7-4B9D-A06C-24D75BA49C4E}" type="presParOf" srcId="{8139AEBC-817E-4EE9-ABEF-B20C9B8E6B75}" destId="{E789E225-4415-4192-B50B-602DB591CBA2}" srcOrd="0" destOrd="0" presId="urn:microsoft.com/office/officeart/2005/8/layout/hList6"/>
    <dgm:cxn modelId="{16C85CBF-7DE9-4D16-BDEC-9EB9AFFBC7AB}" type="presParOf" srcId="{8139AEBC-817E-4EE9-ABEF-B20C9B8E6B75}" destId="{04BA73F2-4918-459F-A8C5-67E3B210AD1A}" srcOrd="1" destOrd="0" presId="urn:microsoft.com/office/officeart/2005/8/layout/hList6"/>
    <dgm:cxn modelId="{E813B9D6-8FFC-4F69-95E0-98681453015A}" type="presParOf" srcId="{8139AEBC-817E-4EE9-ABEF-B20C9B8E6B75}" destId="{5E193A34-0702-4BCA-AD5D-77BD35FFB6A6}" srcOrd="2" destOrd="0" presId="urn:microsoft.com/office/officeart/2005/8/layout/hList6"/>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648E1C-5979-4E96-9B11-19BBA834C7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ED71FB-F29A-4551-AB0C-C7A1788139BD}">
      <dgm:prSet phldrT="[Text]" custT="1"/>
      <dgm:spPr>
        <a:gradFill flip="none" rotWithShape="1">
          <a:gsLst>
            <a:gs pos="0">
              <a:schemeClr val="accent3">
                <a:alpha val="10000"/>
              </a:schemeClr>
            </a:gs>
            <a:gs pos="100000">
              <a:schemeClr val="accent3"/>
            </a:gs>
          </a:gsLst>
          <a:lin ang="0" scaled="1"/>
          <a:tileRect/>
        </a:gradFill>
        <a:ln>
          <a:noFill/>
        </a:ln>
        <a:effectLst/>
        <a:scene3d>
          <a:camera prst="orthographicFront">
            <a:rot lat="0" lon="0" rev="0"/>
          </a:camera>
          <a:lightRig rig="glow" dir="t">
            <a:rot lat="0" lon="0" rev="14100000"/>
          </a:lightRig>
        </a:scene3d>
        <a:sp3d prstMaterial="softEdge">
          <a:bevelT w="127000" prst="artDeco"/>
        </a:sp3d>
      </dgm:spPr>
      <dgm:t>
        <a:bodyPr lIns="2743200"/>
        <a:lstStyle/>
        <a:p>
          <a:r>
            <a:rPr lang="mk-MK" sz="2800" dirty="0" smtClean="0">
              <a:effectLst>
                <a:outerShdw blurRad="38100" dist="38100" dir="2700000" algn="tl">
                  <a:srgbClr val="000000">
                    <a:alpha val="43137"/>
                  </a:srgbClr>
                </a:outerShdw>
              </a:effectLst>
              <a:latin typeface="Franklin Gothic Medium Cond" pitchFamily="34" charset="0"/>
              <a:cs typeface="Times New Roman" pitchFamily="18" charset="0"/>
            </a:rPr>
            <a:t>Европски Извештај</a:t>
          </a:r>
        </a:p>
      </dgm:t>
    </dgm:pt>
    <dgm:pt modelId="{6E434B21-E687-4146-A575-01681DBBBC41}" type="parTrans" cxnId="{E07372D8-A618-496F-8C91-84744B077574}">
      <dgm:prSet/>
      <dgm:spPr/>
      <dgm:t>
        <a:bodyPr/>
        <a:lstStyle/>
        <a:p>
          <a:endParaRPr lang="en-US"/>
        </a:p>
      </dgm:t>
    </dgm:pt>
    <dgm:pt modelId="{16C4C80D-00D1-443C-A969-4489A814F229}" type="sibTrans" cxnId="{E07372D8-A618-496F-8C91-84744B077574}">
      <dgm:prSet/>
      <dgm:spPr/>
      <dgm:t>
        <a:bodyPr/>
        <a:lstStyle/>
        <a:p>
          <a:endParaRPr lang="en-US"/>
        </a:p>
      </dgm:t>
    </dgm:pt>
    <dgm:pt modelId="{5B3A6A8A-E771-4D31-9211-6426EC1D3009}">
      <dgm:prSet phldrT="[Text]" custT="1"/>
      <dgm:spPr/>
      <dgm:t>
        <a:bodyPr/>
        <a:lstStyle/>
        <a:p>
          <a:r>
            <a:rPr lang="mk-MK" sz="1400" b="1" dirty="0" smtClean="0"/>
            <a:t>Пријавени дупли штети откриени преку апликацијата за пријава на штети со европски извештај за мала материјална штета</a:t>
          </a:r>
          <a:endParaRPr lang="en-US" sz="1400" dirty="0">
            <a:solidFill>
              <a:schemeClr val="tx1"/>
            </a:solidFill>
            <a:latin typeface="Franklin Gothic Medium Cond" pitchFamily="34" charset="0"/>
          </a:endParaRPr>
        </a:p>
      </dgm:t>
    </dgm:pt>
    <dgm:pt modelId="{C7284EAD-E7F8-47F8-80AA-3DB5EE7910A7}" type="sibTrans" cxnId="{84EDA9F8-4B9E-454D-84D6-13E56B79738F}">
      <dgm:prSet/>
      <dgm:spPr/>
      <dgm:t>
        <a:bodyPr/>
        <a:lstStyle/>
        <a:p>
          <a:endParaRPr lang="en-US"/>
        </a:p>
      </dgm:t>
    </dgm:pt>
    <dgm:pt modelId="{89C15884-2459-4268-8F6B-CF75D9C5CD8B}" type="parTrans" cxnId="{84EDA9F8-4B9E-454D-84D6-13E56B79738F}">
      <dgm:prSet/>
      <dgm:spPr/>
      <dgm:t>
        <a:bodyPr/>
        <a:lstStyle/>
        <a:p>
          <a:endParaRPr lang="en-US"/>
        </a:p>
      </dgm:t>
    </dgm:pt>
    <dgm:pt modelId="{4E74B448-F224-4BB4-9A50-345EE109342C}">
      <dgm:prSet/>
      <dgm:spPr/>
      <dgm:t>
        <a:bodyPr/>
        <a:lstStyle/>
        <a:p>
          <a:r>
            <a:rPr lang="mk-MK" dirty="0" smtClean="0"/>
            <a:t>Од 01</a:t>
          </a:r>
          <a:r>
            <a:rPr lang="en-US" dirty="0" smtClean="0"/>
            <a:t>.</a:t>
          </a:r>
          <a:r>
            <a:rPr lang="mk-MK" dirty="0" smtClean="0"/>
            <a:t>01</a:t>
          </a:r>
          <a:r>
            <a:rPr lang="en-US" dirty="0" smtClean="0"/>
            <a:t>.</a:t>
          </a:r>
          <a:r>
            <a:rPr lang="mk-MK" dirty="0" smtClean="0"/>
            <a:t>2010 година во Националното биро за осигурување е воспоставена апликација во која друштвата за осигурување  ѓи  пријавуваат –префрлуваат податоците за пријавени штети со Европски извештај за сообракајни незгоди со мала материјална штета. За период од </a:t>
          </a:r>
          <a:r>
            <a:rPr lang="en-US" dirty="0" smtClean="0"/>
            <a:t>01.01.201</a:t>
          </a:r>
          <a:r>
            <a:rPr lang="mk-MK" dirty="0" smtClean="0"/>
            <a:t>0</a:t>
          </a:r>
          <a:r>
            <a:rPr lang="en-US" dirty="0" smtClean="0"/>
            <a:t>-31.12.201</a:t>
          </a:r>
          <a:r>
            <a:rPr lang="mk-MK" dirty="0" smtClean="0"/>
            <a:t>0 година од страна на осигурителните друштва се префрлени вкупно 8.505 штети .</a:t>
          </a:r>
        </a:p>
      </dgm:t>
    </dgm:pt>
    <dgm:pt modelId="{30E487F6-97B3-413B-8C8F-8DDF42B6A3E6}" type="parTrans" cxnId="{1DF927EC-54AC-49A4-8E22-725EF2FA7E4F}">
      <dgm:prSet/>
      <dgm:spPr/>
      <dgm:t>
        <a:bodyPr/>
        <a:lstStyle/>
        <a:p>
          <a:endParaRPr lang="en-US"/>
        </a:p>
      </dgm:t>
    </dgm:pt>
    <dgm:pt modelId="{30C70FEC-235E-4169-A5E4-179F43832475}" type="sibTrans" cxnId="{1DF927EC-54AC-49A4-8E22-725EF2FA7E4F}">
      <dgm:prSet/>
      <dgm:spPr/>
      <dgm:t>
        <a:bodyPr/>
        <a:lstStyle/>
        <a:p>
          <a:endParaRPr lang="en-US"/>
        </a:p>
      </dgm:t>
    </dgm:pt>
    <dgm:pt modelId="{F4313718-EB7C-43CC-8FE6-94A1149027FF}">
      <dgm:prSet/>
      <dgm:spPr/>
      <dgm:t>
        <a:bodyPr/>
        <a:lstStyle/>
        <a:p>
          <a:endParaRPr lang="mk-MK" dirty="0" smtClean="0"/>
        </a:p>
      </dgm:t>
    </dgm:pt>
    <dgm:pt modelId="{AB9C26F5-246B-44A5-8FB9-C99743ECBFDF}" type="parTrans" cxnId="{00E46650-7DB9-452F-A599-6E48A9746959}">
      <dgm:prSet/>
      <dgm:spPr/>
      <dgm:t>
        <a:bodyPr/>
        <a:lstStyle/>
        <a:p>
          <a:endParaRPr lang="en-US"/>
        </a:p>
      </dgm:t>
    </dgm:pt>
    <dgm:pt modelId="{1D93F20D-2CF7-4B1D-A5D6-CAD3313364AE}" type="sibTrans" cxnId="{00E46650-7DB9-452F-A599-6E48A9746959}">
      <dgm:prSet/>
      <dgm:spPr/>
      <dgm:t>
        <a:bodyPr/>
        <a:lstStyle/>
        <a:p>
          <a:endParaRPr lang="en-US"/>
        </a:p>
      </dgm:t>
    </dgm:pt>
    <dgm:pt modelId="{D8E3C06E-83B9-46BC-BF4C-13980BFAC551}">
      <dgm:prSet/>
      <dgm:spPr/>
      <dgm:t>
        <a:bodyPr/>
        <a:lstStyle/>
        <a:p>
          <a:r>
            <a:rPr lang="mk-MK" dirty="0" smtClean="0"/>
            <a:t>Мегутоа за одбележување е дека во 2010 година имало обид за дупла  пријава на штети со Европски извештај за сообракајни незгоди со мала материјална штета .Се работи за голем број на штети или  конктетно </a:t>
          </a:r>
          <a:r>
            <a:rPr lang="mk-MK" u="sng" dirty="0" smtClean="0"/>
            <a:t>616 случаи  во апликацијата се  откриени и евидентирани како дупли штети.</a:t>
          </a:r>
          <a:r>
            <a:rPr lang="mk-MK" dirty="0" smtClean="0"/>
            <a:t>Според статистичката листа на оваа апликација не беа затворени уште 405 штети ( значи можноста за појава на дупли штети е уште поголема ).</a:t>
          </a:r>
        </a:p>
      </dgm:t>
    </dgm:pt>
    <dgm:pt modelId="{3A1FA112-265B-4DF3-B930-81A3A106D11B}" type="parTrans" cxnId="{3B38B347-6776-447C-84C9-A7A9431F58AC}">
      <dgm:prSet/>
      <dgm:spPr/>
      <dgm:t>
        <a:bodyPr/>
        <a:lstStyle/>
        <a:p>
          <a:endParaRPr lang="en-US"/>
        </a:p>
      </dgm:t>
    </dgm:pt>
    <dgm:pt modelId="{318F6137-C3A8-475D-91F2-3D1A8AE7A0D7}" type="sibTrans" cxnId="{3B38B347-6776-447C-84C9-A7A9431F58AC}">
      <dgm:prSet/>
      <dgm:spPr/>
      <dgm:t>
        <a:bodyPr/>
        <a:lstStyle/>
        <a:p>
          <a:endParaRPr lang="en-US"/>
        </a:p>
      </dgm:t>
    </dgm:pt>
    <dgm:pt modelId="{F201947F-908E-4A53-B59E-D2054959F9A4}">
      <dgm:prSet/>
      <dgm:spPr/>
      <dgm:t>
        <a:bodyPr/>
        <a:lstStyle/>
        <a:p>
          <a:endParaRPr lang="mk-MK" dirty="0" smtClean="0"/>
        </a:p>
      </dgm:t>
    </dgm:pt>
    <dgm:pt modelId="{9008B770-BB41-4545-B1A5-FE18F01926F9}" type="parTrans" cxnId="{FFCE4080-869F-49CE-A6F8-58910277B9E3}">
      <dgm:prSet/>
      <dgm:spPr/>
      <dgm:t>
        <a:bodyPr/>
        <a:lstStyle/>
        <a:p>
          <a:endParaRPr lang="en-US"/>
        </a:p>
      </dgm:t>
    </dgm:pt>
    <dgm:pt modelId="{F351FD88-934B-49FC-8AF3-AF75607FF904}" type="sibTrans" cxnId="{FFCE4080-869F-49CE-A6F8-58910277B9E3}">
      <dgm:prSet/>
      <dgm:spPr/>
      <dgm:t>
        <a:bodyPr/>
        <a:lstStyle/>
        <a:p>
          <a:endParaRPr lang="en-US"/>
        </a:p>
      </dgm:t>
    </dgm:pt>
    <dgm:pt modelId="{F84548F3-E65A-46B1-A84D-303CE2A54479}">
      <dgm:prSet/>
      <dgm:spPr/>
      <dgm:t>
        <a:bodyPr/>
        <a:lstStyle/>
        <a:p>
          <a:endParaRPr lang="mk-MK" dirty="0" smtClean="0"/>
        </a:p>
      </dgm:t>
    </dgm:pt>
    <dgm:pt modelId="{67934220-8012-44FA-B0EA-7DF65F1508B6}" type="sibTrans" cxnId="{3979659E-F28F-4EE8-9AEC-E744DE2A78EB}">
      <dgm:prSet/>
      <dgm:spPr/>
      <dgm:t>
        <a:bodyPr/>
        <a:lstStyle/>
        <a:p>
          <a:endParaRPr lang="en-US"/>
        </a:p>
      </dgm:t>
    </dgm:pt>
    <dgm:pt modelId="{EFAB0EDD-76E5-47DF-8408-801E09537FB8}" type="parTrans" cxnId="{3979659E-F28F-4EE8-9AEC-E744DE2A78EB}">
      <dgm:prSet/>
      <dgm:spPr/>
      <dgm:t>
        <a:bodyPr/>
        <a:lstStyle/>
        <a:p>
          <a:endParaRPr lang="en-US"/>
        </a:p>
      </dgm:t>
    </dgm:pt>
    <dgm:pt modelId="{50EF39FD-F92F-49AF-A561-37ACDD0571FD}">
      <dgm:prSet/>
      <dgm:spPr/>
      <dgm:t>
        <a:bodyPr/>
        <a:lstStyle/>
        <a:p>
          <a:r>
            <a:rPr lang="mk-MK" dirty="0" smtClean="0"/>
            <a:t>Во период од </a:t>
          </a:r>
          <a:r>
            <a:rPr lang="en-US" dirty="0" smtClean="0"/>
            <a:t>01.01.2011-31.12.2011 </a:t>
          </a:r>
          <a:r>
            <a:rPr lang="mk-MK" dirty="0" smtClean="0"/>
            <a:t>година од страна на осигурителните друштва се префрлени вкупно </a:t>
          </a:r>
          <a:r>
            <a:rPr lang="en-US" dirty="0" smtClean="0"/>
            <a:t>11.042</a:t>
          </a:r>
          <a:r>
            <a:rPr lang="mk-MK" dirty="0" smtClean="0"/>
            <a:t> штети</a:t>
          </a:r>
        </a:p>
      </dgm:t>
    </dgm:pt>
    <dgm:pt modelId="{7ACB8F1B-6D4D-46B4-A064-FE6443847C7C}" type="sibTrans" cxnId="{D2306115-1238-4F55-BA3A-13ECD5DDC21E}">
      <dgm:prSet/>
      <dgm:spPr/>
      <dgm:t>
        <a:bodyPr/>
        <a:lstStyle/>
        <a:p>
          <a:endParaRPr lang="en-US"/>
        </a:p>
      </dgm:t>
    </dgm:pt>
    <dgm:pt modelId="{1B5DC43D-9E39-44B5-A29E-B6406BDE2744}" type="parTrans" cxnId="{D2306115-1238-4F55-BA3A-13ECD5DDC21E}">
      <dgm:prSet/>
      <dgm:spPr/>
      <dgm:t>
        <a:bodyPr/>
        <a:lstStyle/>
        <a:p>
          <a:endParaRPr lang="en-US"/>
        </a:p>
      </dgm:t>
    </dgm:pt>
    <dgm:pt modelId="{4C213C15-11F0-455B-B15C-8F5BD2F77923}">
      <dgm:prSet/>
      <dgm:spPr/>
      <dgm:t>
        <a:bodyPr/>
        <a:lstStyle/>
        <a:p>
          <a:r>
            <a:rPr lang="mk-MK" u="sng" dirty="0" smtClean="0"/>
            <a:t>Во 2011 година</a:t>
          </a:r>
          <a:r>
            <a:rPr lang="mk-MK" dirty="0" smtClean="0"/>
            <a:t> имало обид за пријава на штети со Европски извештај за сообракајни незгоди со мала материјална штета </a:t>
          </a:r>
          <a:r>
            <a:rPr lang="mk-MK" u="sng" dirty="0" smtClean="0"/>
            <a:t>во </a:t>
          </a:r>
          <a:r>
            <a:rPr lang="en-US" u="sng" dirty="0" smtClean="0"/>
            <a:t>409 </a:t>
          </a:r>
          <a:r>
            <a:rPr lang="mk-MK" u="sng" dirty="0" smtClean="0"/>
            <a:t>случаи ( откриени и евидентирани како дупли штети.) </a:t>
          </a:r>
          <a:r>
            <a:rPr lang="mk-MK" dirty="0" smtClean="0"/>
            <a:t>Според статистичката листа на оваа апликација не беа затворени уште </a:t>
          </a:r>
          <a:r>
            <a:rPr lang="en-US" dirty="0" smtClean="0"/>
            <a:t>799</a:t>
          </a:r>
          <a:r>
            <a:rPr lang="mk-MK" dirty="0" smtClean="0"/>
            <a:t> штети ( значи можноста за појава на дупли штети е уште поголема ).</a:t>
          </a:r>
        </a:p>
      </dgm:t>
    </dgm:pt>
    <dgm:pt modelId="{92971381-2C6A-4C5B-AB86-11641253E43E}" type="sibTrans" cxnId="{A1655BCC-74F2-478B-AA07-A43219FF86D0}">
      <dgm:prSet/>
      <dgm:spPr/>
      <dgm:t>
        <a:bodyPr/>
        <a:lstStyle/>
        <a:p>
          <a:endParaRPr lang="en-US"/>
        </a:p>
      </dgm:t>
    </dgm:pt>
    <dgm:pt modelId="{51FF5479-927B-47B5-B6C2-55692AA4E263}" type="parTrans" cxnId="{A1655BCC-74F2-478B-AA07-A43219FF86D0}">
      <dgm:prSet/>
      <dgm:spPr/>
      <dgm:t>
        <a:bodyPr/>
        <a:lstStyle/>
        <a:p>
          <a:endParaRPr lang="en-US"/>
        </a:p>
      </dgm:t>
    </dgm:pt>
    <dgm:pt modelId="{67216214-ABBB-4EEC-966C-4D58DEA67EB8}">
      <dgm:prSet/>
      <dgm:spPr/>
      <dgm:t>
        <a:bodyPr/>
        <a:lstStyle/>
        <a:p>
          <a:endParaRPr lang="en-US" b="1" dirty="0" smtClean="0"/>
        </a:p>
      </dgm:t>
    </dgm:pt>
    <dgm:pt modelId="{D72BE274-523B-4F46-8B6E-7E5D9781D094}" type="sibTrans" cxnId="{4B555061-38BC-4E7B-A244-A52E8F1E5428}">
      <dgm:prSet/>
      <dgm:spPr/>
      <dgm:t>
        <a:bodyPr/>
        <a:lstStyle/>
        <a:p>
          <a:endParaRPr lang="en-US"/>
        </a:p>
      </dgm:t>
    </dgm:pt>
    <dgm:pt modelId="{E2A261DB-BE81-402A-BAC0-0348D492867B}" type="parTrans" cxnId="{4B555061-38BC-4E7B-A244-A52E8F1E5428}">
      <dgm:prSet/>
      <dgm:spPr/>
      <dgm:t>
        <a:bodyPr/>
        <a:lstStyle/>
        <a:p>
          <a:endParaRPr lang="en-US"/>
        </a:p>
      </dgm:t>
    </dgm:pt>
    <dgm:pt modelId="{916C76D9-7DF4-44F9-8399-BF1D6E6B5850}">
      <dgm:prSet/>
      <dgm:spPr/>
      <dgm:t>
        <a:bodyPr/>
        <a:lstStyle/>
        <a:p>
          <a:r>
            <a:rPr lang="mk-MK" dirty="0" smtClean="0"/>
            <a:t>Оштетувањата на возилата на соодвествуваат</a:t>
          </a:r>
        </a:p>
      </dgm:t>
    </dgm:pt>
    <dgm:pt modelId="{92876096-626E-45A6-91B5-6EB9D13FB10D}" type="parTrans" cxnId="{F5CA7C3F-8BD5-41F2-9A18-EDC17B25C899}">
      <dgm:prSet/>
      <dgm:spPr/>
    </dgm:pt>
    <dgm:pt modelId="{0DBB237B-B54B-4AF7-A352-22A292EC2B71}" type="sibTrans" cxnId="{F5CA7C3F-8BD5-41F2-9A18-EDC17B25C899}">
      <dgm:prSet/>
      <dgm:spPr/>
    </dgm:pt>
    <dgm:pt modelId="{ECE29289-7446-41C9-99D6-6987CF6326C2}">
      <dgm:prSet/>
      <dgm:spPr/>
      <dgm:t>
        <a:bodyPr/>
        <a:lstStyle/>
        <a:p>
          <a:r>
            <a:rPr lang="mk-MK" dirty="0" smtClean="0"/>
            <a:t>Лажни изјави на учесниците – менување на фактичка состојба (секогаш оштетениот е со поскапо возило)</a:t>
          </a:r>
          <a:endParaRPr lang="en-US" dirty="0" smtClean="0"/>
        </a:p>
      </dgm:t>
    </dgm:pt>
    <dgm:pt modelId="{AE518FD2-C19E-4819-A2FA-BE7FAAF5EE49}" type="parTrans" cxnId="{7B0D9DEC-0D71-43A1-8600-4D46F525309C}">
      <dgm:prSet/>
      <dgm:spPr/>
      <dgm:t>
        <a:bodyPr/>
        <a:lstStyle/>
        <a:p>
          <a:endParaRPr lang="mk-MK"/>
        </a:p>
      </dgm:t>
    </dgm:pt>
    <dgm:pt modelId="{254D4475-1134-442D-A09A-16F86F57D26E}" type="sibTrans" cxnId="{7B0D9DEC-0D71-43A1-8600-4D46F525309C}">
      <dgm:prSet/>
      <dgm:spPr/>
      <dgm:t>
        <a:bodyPr/>
        <a:lstStyle/>
        <a:p>
          <a:endParaRPr lang="mk-MK"/>
        </a:p>
      </dgm:t>
    </dgm:pt>
    <dgm:pt modelId="{A6D0E8B2-1EA5-4E07-9BF5-9FEE4C9DDAC8}">
      <dgm:prSet/>
      <dgm:spPr/>
      <dgm:t>
        <a:bodyPr/>
        <a:lstStyle/>
        <a:p>
          <a:r>
            <a:rPr lang="mk-MK" smtClean="0"/>
            <a:t>Намерно избегнување да се повика полиција заради алкохол, немање возачка, НВ</a:t>
          </a:r>
          <a:endParaRPr lang="en-US" dirty="0" smtClean="0"/>
        </a:p>
      </dgm:t>
    </dgm:pt>
    <dgm:pt modelId="{290BCA7E-2F46-4823-8A5F-522D024DCDAA}" type="parTrans" cxnId="{1C40990D-C545-4115-8CC1-EB1E7AB4BB68}">
      <dgm:prSet/>
      <dgm:spPr/>
      <dgm:t>
        <a:bodyPr/>
        <a:lstStyle/>
        <a:p>
          <a:endParaRPr lang="mk-MK"/>
        </a:p>
      </dgm:t>
    </dgm:pt>
    <dgm:pt modelId="{30670804-4920-44C6-8F6D-BE85906053B4}" type="sibTrans" cxnId="{1C40990D-C545-4115-8CC1-EB1E7AB4BB68}">
      <dgm:prSet/>
      <dgm:spPr/>
      <dgm:t>
        <a:bodyPr/>
        <a:lstStyle/>
        <a:p>
          <a:endParaRPr lang="mk-MK"/>
        </a:p>
      </dgm:t>
    </dgm:pt>
    <dgm:pt modelId="{09C61347-7916-422A-AE42-252A4FF80049}">
      <dgm:prSet/>
      <dgm:spPr/>
      <dgm:t>
        <a:bodyPr/>
        <a:lstStyle/>
        <a:p>
          <a:r>
            <a:rPr lang="mk-MK" dirty="0" smtClean="0"/>
            <a:t>Наплата и на претходни стари оштетувања</a:t>
          </a:r>
          <a:endParaRPr lang="en-US" dirty="0" smtClean="0"/>
        </a:p>
      </dgm:t>
    </dgm:pt>
    <dgm:pt modelId="{6D78C3A7-37E0-4A7E-B386-E0F65B9D121C}" type="parTrans" cxnId="{DDA83358-793C-4DE3-89E8-D3D5C6BE3D6C}">
      <dgm:prSet/>
      <dgm:spPr/>
      <dgm:t>
        <a:bodyPr/>
        <a:lstStyle/>
        <a:p>
          <a:endParaRPr lang="mk-MK"/>
        </a:p>
      </dgm:t>
    </dgm:pt>
    <dgm:pt modelId="{486676FD-1B5F-414F-B118-CB597DDF78A1}" type="sibTrans" cxnId="{DDA83358-793C-4DE3-89E8-D3D5C6BE3D6C}">
      <dgm:prSet/>
      <dgm:spPr/>
      <dgm:t>
        <a:bodyPr/>
        <a:lstStyle/>
        <a:p>
          <a:endParaRPr lang="mk-MK"/>
        </a:p>
      </dgm:t>
    </dgm:pt>
    <dgm:pt modelId="{064591C5-3136-44E9-8DD7-FC67AC975F92}" type="pres">
      <dgm:prSet presAssocID="{66648E1C-5979-4E96-9B11-19BBA834C7B8}" presName="linear" presStyleCnt="0">
        <dgm:presLayoutVars>
          <dgm:animLvl val="lvl"/>
          <dgm:resizeHandles val="exact"/>
        </dgm:presLayoutVars>
      </dgm:prSet>
      <dgm:spPr/>
      <dgm:t>
        <a:bodyPr/>
        <a:lstStyle/>
        <a:p>
          <a:endParaRPr lang="en-US"/>
        </a:p>
      </dgm:t>
    </dgm:pt>
    <dgm:pt modelId="{9D570E31-9E0C-460C-A8AB-7B42020FAA41}" type="pres">
      <dgm:prSet presAssocID="{D1ED71FB-F29A-4551-AB0C-C7A1788139BD}" presName="parentText" presStyleLbl="node1" presStyleIdx="0" presStyleCnt="2" custLinFactNeighborY="-32094">
        <dgm:presLayoutVars>
          <dgm:chMax val="0"/>
          <dgm:bulletEnabled val="1"/>
        </dgm:presLayoutVars>
      </dgm:prSet>
      <dgm:spPr>
        <a:prstGeom prst="round2DiagRect">
          <a:avLst/>
        </a:prstGeom>
      </dgm:spPr>
      <dgm:t>
        <a:bodyPr/>
        <a:lstStyle/>
        <a:p>
          <a:endParaRPr lang="en-US"/>
        </a:p>
      </dgm:t>
    </dgm:pt>
    <dgm:pt modelId="{4F73B1F9-A5A9-4687-808C-EFED5971679E}" type="pres">
      <dgm:prSet presAssocID="{16C4C80D-00D1-443C-A969-4489A814F229}" presName="spacer" presStyleCnt="0"/>
      <dgm:spPr/>
    </dgm:pt>
    <dgm:pt modelId="{6DD3ED43-A11E-4CF9-B992-939C4541E5E8}" type="pres">
      <dgm:prSet presAssocID="{5B3A6A8A-E771-4D31-9211-6426EC1D3009}" presName="parentText" presStyleLbl="node1" presStyleIdx="1" presStyleCnt="2">
        <dgm:presLayoutVars>
          <dgm:chMax val="0"/>
          <dgm:bulletEnabled val="1"/>
        </dgm:presLayoutVars>
      </dgm:prSet>
      <dgm:spPr/>
      <dgm:t>
        <a:bodyPr/>
        <a:lstStyle/>
        <a:p>
          <a:endParaRPr lang="en-US"/>
        </a:p>
      </dgm:t>
    </dgm:pt>
    <dgm:pt modelId="{AC017FEB-A14F-4676-ABFA-0BFF31ADDCB4}" type="pres">
      <dgm:prSet presAssocID="{5B3A6A8A-E771-4D31-9211-6426EC1D3009}" presName="childText" presStyleLbl="revTx" presStyleIdx="0" presStyleCnt="1">
        <dgm:presLayoutVars>
          <dgm:bulletEnabled val="1"/>
        </dgm:presLayoutVars>
      </dgm:prSet>
      <dgm:spPr/>
      <dgm:t>
        <a:bodyPr/>
        <a:lstStyle/>
        <a:p>
          <a:endParaRPr lang="en-US"/>
        </a:p>
      </dgm:t>
    </dgm:pt>
  </dgm:ptLst>
  <dgm:cxnLst>
    <dgm:cxn modelId="{3B38B347-6776-447C-84C9-A7A9431F58AC}" srcId="{5B3A6A8A-E771-4D31-9211-6426EC1D3009}" destId="{D8E3C06E-83B9-46BC-BF4C-13980BFAC551}" srcOrd="3" destOrd="0" parTransId="{3A1FA112-265B-4DF3-B930-81A3A106D11B}" sibTransId="{318F6137-C3A8-475D-91F2-3D1A8AE7A0D7}"/>
    <dgm:cxn modelId="{E7953872-40D7-4847-8775-29E992AC1A86}" type="presOf" srcId="{D8E3C06E-83B9-46BC-BF4C-13980BFAC551}" destId="{AC017FEB-A14F-4676-ABFA-0BFF31ADDCB4}" srcOrd="0" destOrd="3" presId="urn:microsoft.com/office/officeart/2005/8/layout/vList2"/>
    <dgm:cxn modelId="{F5CA7C3F-8BD5-41F2-9A18-EDC17B25C899}" srcId="{5B3A6A8A-E771-4D31-9211-6426EC1D3009}" destId="{916C76D9-7DF4-44F9-8399-BF1D6E6B5850}" srcOrd="8" destOrd="0" parTransId="{92876096-626E-45A6-91B5-6EB9D13FB10D}" sibTransId="{0DBB237B-B54B-4AF7-A352-22A292EC2B71}"/>
    <dgm:cxn modelId="{D2306115-1238-4F55-BA3A-13ECD5DDC21E}" srcId="{5B3A6A8A-E771-4D31-9211-6426EC1D3009}" destId="{50EF39FD-F92F-49AF-A561-37ACDD0571FD}" srcOrd="5" destOrd="0" parTransId="{1B5DC43D-9E39-44B5-A29E-B6406BDE2744}" sibTransId="{7ACB8F1B-6D4D-46B4-A064-FE6443847C7C}"/>
    <dgm:cxn modelId="{F88A09EA-D017-4D5E-B439-85C48A3A5A56}" type="presOf" srcId="{66648E1C-5979-4E96-9B11-19BBA834C7B8}" destId="{064591C5-3136-44E9-8DD7-FC67AC975F92}" srcOrd="0" destOrd="0" presId="urn:microsoft.com/office/officeart/2005/8/layout/vList2"/>
    <dgm:cxn modelId="{B81F1147-F28F-4C8F-A04C-156F34A2C5B4}" type="presOf" srcId="{D1ED71FB-F29A-4551-AB0C-C7A1788139BD}" destId="{9D570E31-9E0C-460C-A8AB-7B42020FAA41}" srcOrd="0" destOrd="0" presId="urn:microsoft.com/office/officeart/2005/8/layout/vList2"/>
    <dgm:cxn modelId="{EDD5D017-84C6-425E-9648-6155ADEFA8B2}" type="presOf" srcId="{ECE29289-7446-41C9-99D6-6987CF6326C2}" destId="{AC017FEB-A14F-4676-ABFA-0BFF31ADDCB4}" srcOrd="0" destOrd="9" presId="urn:microsoft.com/office/officeart/2005/8/layout/vList2"/>
    <dgm:cxn modelId="{A1655BCC-74F2-478B-AA07-A43219FF86D0}" srcId="{5B3A6A8A-E771-4D31-9211-6426EC1D3009}" destId="{4C213C15-11F0-455B-B15C-8F5BD2F77923}" srcOrd="7" destOrd="0" parTransId="{51FF5479-927B-47B5-B6C2-55692AA4E263}" sibTransId="{92971381-2C6A-4C5B-AB86-11641253E43E}"/>
    <dgm:cxn modelId="{B760B427-06C5-4681-8869-E4F21B00B399}" type="presOf" srcId="{4C213C15-11F0-455B-B15C-8F5BD2F77923}" destId="{AC017FEB-A14F-4676-ABFA-0BFF31ADDCB4}" srcOrd="0" destOrd="7" presId="urn:microsoft.com/office/officeart/2005/8/layout/vList2"/>
    <dgm:cxn modelId="{B9B5500A-B76F-4029-B496-5052885FF848}" type="presOf" srcId="{09C61347-7916-422A-AE42-252A4FF80049}" destId="{AC017FEB-A14F-4676-ABFA-0BFF31ADDCB4}" srcOrd="0" destOrd="11" presId="urn:microsoft.com/office/officeart/2005/8/layout/vList2"/>
    <dgm:cxn modelId="{3F939DF6-9B0A-41C4-88FC-F0265A6E5A9D}" type="presOf" srcId="{67216214-ABBB-4EEC-966C-4D58DEA67EB8}" destId="{AC017FEB-A14F-4676-ABFA-0BFF31ADDCB4}" srcOrd="0" destOrd="0" presId="urn:microsoft.com/office/officeart/2005/8/layout/vList2"/>
    <dgm:cxn modelId="{4B555061-38BC-4E7B-A244-A52E8F1E5428}" srcId="{5B3A6A8A-E771-4D31-9211-6426EC1D3009}" destId="{67216214-ABBB-4EEC-966C-4D58DEA67EB8}" srcOrd="0" destOrd="0" parTransId="{E2A261DB-BE81-402A-BAC0-0348D492867B}" sibTransId="{D72BE274-523B-4F46-8B6E-7E5D9781D094}"/>
    <dgm:cxn modelId="{64BB5ADF-674D-427C-84AB-0B4B5B9CBB0A}" type="presOf" srcId="{F84548F3-E65A-46B1-A84D-303CE2A54479}" destId="{AC017FEB-A14F-4676-ABFA-0BFF31ADDCB4}" srcOrd="0" destOrd="4" presId="urn:microsoft.com/office/officeart/2005/8/layout/vList2"/>
    <dgm:cxn modelId="{724F06A2-D754-48BA-9627-F96E31510E52}" type="presOf" srcId="{F201947F-908E-4A53-B59E-D2054959F9A4}" destId="{AC017FEB-A14F-4676-ABFA-0BFF31ADDCB4}" srcOrd="0" destOrd="6" presId="urn:microsoft.com/office/officeart/2005/8/layout/vList2"/>
    <dgm:cxn modelId="{DDA83358-793C-4DE3-89E8-D3D5C6BE3D6C}" srcId="{5B3A6A8A-E771-4D31-9211-6426EC1D3009}" destId="{09C61347-7916-422A-AE42-252A4FF80049}" srcOrd="11" destOrd="0" parTransId="{6D78C3A7-37E0-4A7E-B386-E0F65B9D121C}" sibTransId="{486676FD-1B5F-414F-B118-CB597DDF78A1}"/>
    <dgm:cxn modelId="{1C40990D-C545-4115-8CC1-EB1E7AB4BB68}" srcId="{5B3A6A8A-E771-4D31-9211-6426EC1D3009}" destId="{A6D0E8B2-1EA5-4E07-9BF5-9FEE4C9DDAC8}" srcOrd="10" destOrd="0" parTransId="{290BCA7E-2F46-4823-8A5F-522D024DCDAA}" sibTransId="{30670804-4920-44C6-8F6D-BE85906053B4}"/>
    <dgm:cxn modelId="{FFCE4080-869F-49CE-A6F8-58910277B9E3}" srcId="{5B3A6A8A-E771-4D31-9211-6426EC1D3009}" destId="{F201947F-908E-4A53-B59E-D2054959F9A4}" srcOrd="6" destOrd="0" parTransId="{9008B770-BB41-4545-B1A5-FE18F01926F9}" sibTransId="{F351FD88-934B-49FC-8AF3-AF75607FF904}"/>
    <dgm:cxn modelId="{8EBB8801-22CD-436D-B620-76AF6BEF5CA0}" type="presOf" srcId="{4E74B448-F224-4BB4-9A50-345EE109342C}" destId="{AC017FEB-A14F-4676-ABFA-0BFF31ADDCB4}" srcOrd="0" destOrd="1" presId="urn:microsoft.com/office/officeart/2005/8/layout/vList2"/>
    <dgm:cxn modelId="{7B0D9DEC-0D71-43A1-8600-4D46F525309C}" srcId="{5B3A6A8A-E771-4D31-9211-6426EC1D3009}" destId="{ECE29289-7446-41C9-99D6-6987CF6326C2}" srcOrd="9" destOrd="0" parTransId="{AE518FD2-C19E-4819-A2FA-BE7FAAF5EE49}" sibTransId="{254D4475-1134-442D-A09A-16F86F57D26E}"/>
    <dgm:cxn modelId="{B810205A-FB44-4300-9FA1-17B649769DD8}" type="presOf" srcId="{916C76D9-7DF4-44F9-8399-BF1D6E6B5850}" destId="{AC017FEB-A14F-4676-ABFA-0BFF31ADDCB4}" srcOrd="0" destOrd="8" presId="urn:microsoft.com/office/officeart/2005/8/layout/vList2"/>
    <dgm:cxn modelId="{84EDA9F8-4B9E-454D-84D6-13E56B79738F}" srcId="{66648E1C-5979-4E96-9B11-19BBA834C7B8}" destId="{5B3A6A8A-E771-4D31-9211-6426EC1D3009}" srcOrd="1" destOrd="0" parTransId="{89C15884-2459-4268-8F6B-CF75D9C5CD8B}" sibTransId="{C7284EAD-E7F8-47F8-80AA-3DB5EE7910A7}"/>
    <dgm:cxn modelId="{3979659E-F28F-4EE8-9AEC-E744DE2A78EB}" srcId="{5B3A6A8A-E771-4D31-9211-6426EC1D3009}" destId="{F84548F3-E65A-46B1-A84D-303CE2A54479}" srcOrd="4" destOrd="0" parTransId="{EFAB0EDD-76E5-47DF-8408-801E09537FB8}" sibTransId="{67934220-8012-44FA-B0EA-7DF65F1508B6}"/>
    <dgm:cxn modelId="{560FEEE8-B37C-4D5B-BEAC-1C31FB3346FC}" type="presOf" srcId="{A6D0E8B2-1EA5-4E07-9BF5-9FEE4C9DDAC8}" destId="{AC017FEB-A14F-4676-ABFA-0BFF31ADDCB4}" srcOrd="0" destOrd="10" presId="urn:microsoft.com/office/officeart/2005/8/layout/vList2"/>
    <dgm:cxn modelId="{758E8B51-4F35-4182-9ACC-A1385F67D4C2}" type="presOf" srcId="{50EF39FD-F92F-49AF-A561-37ACDD0571FD}" destId="{AC017FEB-A14F-4676-ABFA-0BFF31ADDCB4}" srcOrd="0" destOrd="5" presId="urn:microsoft.com/office/officeart/2005/8/layout/vList2"/>
    <dgm:cxn modelId="{1DF927EC-54AC-49A4-8E22-725EF2FA7E4F}" srcId="{5B3A6A8A-E771-4D31-9211-6426EC1D3009}" destId="{4E74B448-F224-4BB4-9A50-345EE109342C}" srcOrd="1" destOrd="0" parTransId="{30E487F6-97B3-413B-8C8F-8DDF42B6A3E6}" sibTransId="{30C70FEC-235E-4169-A5E4-179F43832475}"/>
    <dgm:cxn modelId="{12DAA7DF-6C9B-4F4C-BC8A-C5FDBA9D1E1A}" type="presOf" srcId="{F4313718-EB7C-43CC-8FE6-94A1149027FF}" destId="{AC017FEB-A14F-4676-ABFA-0BFF31ADDCB4}" srcOrd="0" destOrd="2" presId="urn:microsoft.com/office/officeart/2005/8/layout/vList2"/>
    <dgm:cxn modelId="{00E46650-7DB9-452F-A599-6E48A9746959}" srcId="{5B3A6A8A-E771-4D31-9211-6426EC1D3009}" destId="{F4313718-EB7C-43CC-8FE6-94A1149027FF}" srcOrd="2" destOrd="0" parTransId="{AB9C26F5-246B-44A5-8FB9-C99743ECBFDF}" sibTransId="{1D93F20D-2CF7-4B1D-A5D6-CAD3313364AE}"/>
    <dgm:cxn modelId="{96460C1F-5F1B-4053-8467-838BA15FB97C}" type="presOf" srcId="{5B3A6A8A-E771-4D31-9211-6426EC1D3009}" destId="{6DD3ED43-A11E-4CF9-B992-939C4541E5E8}" srcOrd="0" destOrd="0" presId="urn:microsoft.com/office/officeart/2005/8/layout/vList2"/>
    <dgm:cxn modelId="{E07372D8-A618-496F-8C91-84744B077574}" srcId="{66648E1C-5979-4E96-9B11-19BBA834C7B8}" destId="{D1ED71FB-F29A-4551-AB0C-C7A1788139BD}" srcOrd="0" destOrd="0" parTransId="{6E434B21-E687-4146-A575-01681DBBBC41}" sibTransId="{16C4C80D-00D1-443C-A969-4489A814F229}"/>
    <dgm:cxn modelId="{72CBA0C9-7815-4C6F-BF0F-28C39BC92D75}" type="presParOf" srcId="{064591C5-3136-44E9-8DD7-FC67AC975F92}" destId="{9D570E31-9E0C-460C-A8AB-7B42020FAA41}" srcOrd="0" destOrd="0" presId="urn:microsoft.com/office/officeart/2005/8/layout/vList2"/>
    <dgm:cxn modelId="{94535D31-8FE7-449B-A150-045238FF7EC5}" type="presParOf" srcId="{064591C5-3136-44E9-8DD7-FC67AC975F92}" destId="{4F73B1F9-A5A9-4687-808C-EFED5971679E}" srcOrd="1" destOrd="0" presId="urn:microsoft.com/office/officeart/2005/8/layout/vList2"/>
    <dgm:cxn modelId="{17415888-1AB6-4F2E-B775-A9A91541CCEB}" type="presParOf" srcId="{064591C5-3136-44E9-8DD7-FC67AC975F92}" destId="{6DD3ED43-A11E-4CF9-B992-939C4541E5E8}" srcOrd="2" destOrd="0" presId="urn:microsoft.com/office/officeart/2005/8/layout/vList2"/>
    <dgm:cxn modelId="{378EC688-EBFE-4FB6-9A5F-4F3EFBF1280C}" type="presParOf" srcId="{064591C5-3136-44E9-8DD7-FC67AC975F92}" destId="{AC017FEB-A14F-4676-ABFA-0BFF31ADDCB4}"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86F781-704C-454D-BE11-D2BD7D56B1BB}" type="doc">
      <dgm:prSet loTypeId="urn:microsoft.com/office/officeart/2005/8/layout/hList6" loCatId="list" qsTypeId="urn:microsoft.com/office/officeart/2005/8/quickstyle/3d1" qsCatId="3D" csTypeId="urn:microsoft.com/office/officeart/2005/8/colors/accent5_3" csCatId="accent5" phldr="1"/>
      <dgm:spPr/>
      <dgm:t>
        <a:bodyPr/>
        <a:lstStyle/>
        <a:p>
          <a:endParaRPr lang="en-US"/>
        </a:p>
      </dgm:t>
    </dgm:pt>
    <dgm:pt modelId="{4D5EB2AF-077D-4542-BB5D-535499E0ACC9}">
      <dgm:prSet phldrT="[Text]" custT="1"/>
      <dgm:spPr/>
      <dgm:t>
        <a:bodyPr anchor="ctr" anchorCtr="0"/>
        <a:lstStyle/>
        <a:p>
          <a:r>
            <a:rPr lang="mk-MK" sz="1400" dirty="0" smtClean="0">
              <a:latin typeface="Times New Roman" pitchFamily="18" charset="0"/>
              <a:cs typeface="Times New Roman" pitchFamily="18" charset="0"/>
            </a:rPr>
            <a:t>САМОСТОЈНО – НЕ</a:t>
          </a:r>
        </a:p>
        <a:p>
          <a:r>
            <a:rPr lang="mk-MK" sz="1400" dirty="0" smtClean="0">
              <a:latin typeface="Times New Roman" pitchFamily="18" charset="0"/>
              <a:cs typeface="Times New Roman" pitchFamily="18" charset="0"/>
            </a:rPr>
            <a:t>Се добива само времена заштита на сопствената компанија без позначаен ефект</a:t>
          </a:r>
        </a:p>
        <a:p>
          <a:r>
            <a:rPr lang="mk-MK" sz="1400" dirty="0" smtClean="0">
              <a:latin typeface="Times New Roman" pitchFamily="18" charset="0"/>
              <a:cs typeface="Times New Roman" pitchFamily="18" charset="0"/>
            </a:rPr>
            <a:t>Моментална соработка е сведена на комуникација на ликвидатори по меил</a:t>
          </a:r>
          <a:endParaRPr lang="en-US" sz="1400" dirty="0">
            <a:latin typeface="Times New Roman" pitchFamily="18" charset="0"/>
            <a:cs typeface="Times New Roman" pitchFamily="18" charset="0"/>
          </a:endParaRPr>
        </a:p>
      </dgm:t>
    </dgm:pt>
    <dgm:pt modelId="{7E288A60-6DB8-441F-9CE0-F5D247CD384D}" type="parTrans" cxnId="{702E6E05-21D9-4550-B279-03BBD21370E5}">
      <dgm:prSet/>
      <dgm:spPr/>
      <dgm:t>
        <a:bodyPr/>
        <a:lstStyle/>
        <a:p>
          <a:endParaRPr lang="en-US">
            <a:latin typeface="Tw Cen MT Condensed" pitchFamily="34" charset="0"/>
          </a:endParaRPr>
        </a:p>
      </dgm:t>
    </dgm:pt>
    <dgm:pt modelId="{B6880152-C9D7-4662-951D-CBBA7A43D00B}" type="sibTrans" cxnId="{702E6E05-21D9-4550-B279-03BBD21370E5}">
      <dgm:prSet/>
      <dgm:spPr/>
      <dgm:t>
        <a:bodyPr/>
        <a:lstStyle/>
        <a:p>
          <a:endParaRPr lang="en-US">
            <a:latin typeface="Tw Cen MT Condensed" pitchFamily="34" charset="0"/>
          </a:endParaRPr>
        </a:p>
      </dgm:t>
    </dgm:pt>
    <dgm:pt modelId="{B8C20196-3C50-45A5-8253-DA1BE32D3D34}">
      <dgm:prSet phldrT="[Text]" custT="1"/>
      <dgm:spPr/>
      <dgm:t>
        <a:bodyPr anchor="ctr" anchorCtr="0"/>
        <a:lstStyle/>
        <a:p>
          <a:r>
            <a:rPr lang="mk-MK" sz="1200" dirty="0" smtClean="0">
              <a:latin typeface="Times New Roman" pitchFamily="18" charset="0"/>
              <a:cs typeface="Times New Roman" pitchFamily="18" charset="0"/>
            </a:rPr>
            <a:t>ПОТРЕБНИ МЕРКИ</a:t>
          </a:r>
          <a:endParaRPr lang="en-US" sz="1200" dirty="0">
            <a:latin typeface="Times New Roman" pitchFamily="18" charset="0"/>
            <a:cs typeface="Times New Roman" pitchFamily="18" charset="0"/>
          </a:endParaRPr>
        </a:p>
      </dgm:t>
    </dgm:pt>
    <dgm:pt modelId="{F7AB0B72-42CA-4D46-A23E-FCFF830E3E1B}" type="parTrans" cxnId="{6A93E31C-5E3D-4C16-BFFF-A52EDB1DC297}">
      <dgm:prSet/>
      <dgm:spPr/>
      <dgm:t>
        <a:bodyPr/>
        <a:lstStyle/>
        <a:p>
          <a:endParaRPr lang="en-US">
            <a:latin typeface="Tw Cen MT Condensed" pitchFamily="34" charset="0"/>
          </a:endParaRPr>
        </a:p>
      </dgm:t>
    </dgm:pt>
    <dgm:pt modelId="{8E67E7C8-356F-4AEF-9683-A2FB05C2EB78}" type="sibTrans" cxnId="{6A93E31C-5E3D-4C16-BFFF-A52EDB1DC297}">
      <dgm:prSet/>
      <dgm:spPr/>
      <dgm:t>
        <a:bodyPr/>
        <a:lstStyle/>
        <a:p>
          <a:endParaRPr lang="en-US">
            <a:latin typeface="Tw Cen MT Condensed" pitchFamily="34" charset="0"/>
          </a:endParaRPr>
        </a:p>
      </dgm:t>
    </dgm:pt>
    <dgm:pt modelId="{2878E5D2-2B73-4572-A333-C74E18278BFF}">
      <dgm:prSet phldrT="[Text]" custT="1"/>
      <dgm:spPr/>
      <dgm:t>
        <a:bodyPr anchor="ctr" anchorCtr="0"/>
        <a:lstStyle/>
        <a:p>
          <a:r>
            <a:rPr lang="mk-MK" sz="1000" dirty="0" smtClean="0"/>
            <a:t>Формирање на посебни организациони единици во рамките на ОК кои систематски ќе се бават со ОИ</a:t>
          </a:r>
          <a:endParaRPr lang="en-US" sz="1000" dirty="0">
            <a:latin typeface="Times New Roman" pitchFamily="18" charset="0"/>
            <a:cs typeface="Times New Roman" pitchFamily="18" charset="0"/>
          </a:endParaRPr>
        </a:p>
      </dgm:t>
    </dgm:pt>
    <dgm:pt modelId="{74188A22-D435-4D08-B4DB-47E4F0FC3B2A}" type="sibTrans" cxnId="{C2E26798-2C98-4A7A-8DB8-A1FD40BA8718}">
      <dgm:prSet/>
      <dgm:spPr/>
      <dgm:t>
        <a:bodyPr/>
        <a:lstStyle/>
        <a:p>
          <a:endParaRPr lang="en-US">
            <a:latin typeface="Tw Cen MT Condensed" pitchFamily="34" charset="0"/>
          </a:endParaRPr>
        </a:p>
      </dgm:t>
    </dgm:pt>
    <dgm:pt modelId="{057E1C07-6679-4DFD-A292-630F0650A786}" type="parTrans" cxnId="{C2E26798-2C98-4A7A-8DB8-A1FD40BA8718}">
      <dgm:prSet/>
      <dgm:spPr/>
      <dgm:t>
        <a:bodyPr/>
        <a:lstStyle/>
        <a:p>
          <a:endParaRPr lang="en-US">
            <a:latin typeface="Tw Cen MT Condensed" pitchFamily="34" charset="0"/>
          </a:endParaRPr>
        </a:p>
      </dgm:t>
    </dgm:pt>
    <dgm:pt modelId="{D23C1153-1196-4331-97C5-60EFF8617111}">
      <dgm:prSet custT="1"/>
      <dgm:spPr/>
      <dgm:t>
        <a:bodyPr/>
        <a:lstStyle/>
        <a:p>
          <a:r>
            <a:rPr lang="mk-MK" sz="1000" dirty="0" smtClean="0"/>
            <a:t>Обезбедување на заедничка база на податоци (по можност на на интернет) во која ќе бидат внесени сите штети кои биле карактеризирани како ОИ и учесниците за истите, како и набавка софтвер за детекција на ОИ</a:t>
          </a:r>
          <a:endParaRPr lang="en-US" sz="1000" dirty="0" smtClean="0"/>
        </a:p>
      </dgm:t>
    </dgm:pt>
    <dgm:pt modelId="{094894D2-4C77-4CEA-9944-764C3802DF48}" type="parTrans" cxnId="{1F428F99-04D5-4527-BA41-751AF4CA3FD5}">
      <dgm:prSet/>
      <dgm:spPr/>
      <dgm:t>
        <a:bodyPr/>
        <a:lstStyle/>
        <a:p>
          <a:endParaRPr lang="en-US"/>
        </a:p>
      </dgm:t>
    </dgm:pt>
    <dgm:pt modelId="{92DADF46-6E5F-427E-9521-2F9165548A44}" type="sibTrans" cxnId="{1F428F99-04D5-4527-BA41-751AF4CA3FD5}">
      <dgm:prSet/>
      <dgm:spPr/>
      <dgm:t>
        <a:bodyPr/>
        <a:lstStyle/>
        <a:p>
          <a:endParaRPr lang="en-US"/>
        </a:p>
      </dgm:t>
    </dgm:pt>
    <dgm:pt modelId="{00389FC3-B7B8-4233-8A23-23534D06A480}">
      <dgm:prSet custT="1"/>
      <dgm:spPr/>
      <dgm:t>
        <a:bodyPr/>
        <a:lstStyle/>
        <a:p>
          <a:r>
            <a:rPr lang="mk-MK" sz="1200" dirty="0" smtClean="0"/>
            <a:t>Еснафско здружување на осигурителните компании при надлежна стопанска комора</a:t>
          </a:r>
          <a:endParaRPr lang="en-US" sz="1200" dirty="0" smtClean="0"/>
        </a:p>
      </dgm:t>
    </dgm:pt>
    <dgm:pt modelId="{8C1C9C49-436C-4A93-9E2F-559573C2FEC3}" type="parTrans" cxnId="{0155EAD2-FFF7-400E-BB47-169DAD156C0A}">
      <dgm:prSet/>
      <dgm:spPr/>
      <dgm:t>
        <a:bodyPr/>
        <a:lstStyle/>
        <a:p>
          <a:endParaRPr lang="en-US"/>
        </a:p>
      </dgm:t>
    </dgm:pt>
    <dgm:pt modelId="{ED143DCE-AAA1-44D6-B89D-6B7EED2A14DB}" type="sibTrans" cxnId="{0155EAD2-FFF7-400E-BB47-169DAD156C0A}">
      <dgm:prSet/>
      <dgm:spPr/>
      <dgm:t>
        <a:bodyPr/>
        <a:lstStyle/>
        <a:p>
          <a:endParaRPr lang="en-US"/>
        </a:p>
      </dgm:t>
    </dgm:pt>
    <dgm:pt modelId="{DB2202C0-6426-4DE3-9800-8504C29538F5}">
      <dgm:prSet custT="1"/>
      <dgm:spPr/>
      <dgm:t>
        <a:bodyPr/>
        <a:lstStyle/>
        <a:p>
          <a:r>
            <a:rPr lang="mk-MK" sz="1000" dirty="0" smtClean="0"/>
            <a:t>Проактивен став на ОИ – време е за офанзива на ОК во смисла да не само да се врши откривање и одбивање на оштетните побарувања туку и задолжително да се процесираат до надлежните органи</a:t>
          </a:r>
          <a:endParaRPr lang="en-US" sz="1000" dirty="0" smtClean="0"/>
        </a:p>
      </dgm:t>
    </dgm:pt>
    <dgm:pt modelId="{D5E3930D-CB73-4114-A695-0133476DA688}" type="parTrans" cxnId="{A74FD6F7-2BA4-49A5-ADA5-2C8DB97297A1}">
      <dgm:prSet/>
      <dgm:spPr/>
      <dgm:t>
        <a:bodyPr/>
        <a:lstStyle/>
        <a:p>
          <a:endParaRPr lang="en-US"/>
        </a:p>
      </dgm:t>
    </dgm:pt>
    <dgm:pt modelId="{7C11FB07-FF80-457B-9A83-0ECBBD23FC38}" type="sibTrans" cxnId="{A74FD6F7-2BA4-49A5-ADA5-2C8DB97297A1}">
      <dgm:prSet/>
      <dgm:spPr/>
      <dgm:t>
        <a:bodyPr/>
        <a:lstStyle/>
        <a:p>
          <a:endParaRPr lang="en-US"/>
        </a:p>
      </dgm:t>
    </dgm:pt>
    <dgm:pt modelId="{ED569A49-81BC-499E-82A0-4884AB454715}">
      <dgm:prSet custT="1"/>
      <dgm:spPr/>
      <dgm:t>
        <a:bodyPr/>
        <a:lstStyle/>
        <a:p>
          <a:r>
            <a:rPr lang="mk-MK" sz="1000" dirty="0" smtClean="0"/>
            <a:t>Активности за промена на јавното мислење преку соодветни кампањи</a:t>
          </a:r>
          <a:endParaRPr lang="en-US" sz="1000" dirty="0" smtClean="0"/>
        </a:p>
      </dgm:t>
    </dgm:pt>
    <dgm:pt modelId="{73992989-CBC6-4591-B79F-1FD68B4DC530}" type="parTrans" cxnId="{9102144E-7132-4C62-AA50-5B5F6285B353}">
      <dgm:prSet/>
      <dgm:spPr/>
      <dgm:t>
        <a:bodyPr/>
        <a:lstStyle/>
        <a:p>
          <a:endParaRPr lang="en-US"/>
        </a:p>
      </dgm:t>
    </dgm:pt>
    <dgm:pt modelId="{68CC06B4-9805-453E-8167-A6AFDF2A3F2D}" type="sibTrans" cxnId="{9102144E-7132-4C62-AA50-5B5F6285B353}">
      <dgm:prSet/>
      <dgm:spPr/>
      <dgm:t>
        <a:bodyPr/>
        <a:lstStyle/>
        <a:p>
          <a:endParaRPr lang="en-US"/>
        </a:p>
      </dgm:t>
    </dgm:pt>
    <dgm:pt modelId="{71AD00F5-7F5F-4541-AFA3-3F6225BD4970}">
      <dgm:prSet custT="1"/>
      <dgm:spPr/>
      <dgm:t>
        <a:bodyPr/>
        <a:lstStyle/>
        <a:p>
          <a:endParaRPr lang="en-US" sz="1000" dirty="0" smtClean="0"/>
        </a:p>
      </dgm:t>
    </dgm:pt>
    <dgm:pt modelId="{FB2F926F-19F4-43D4-AD16-ADFA777ED07A}" type="parTrans" cxnId="{7781E59D-DC73-4E8A-BBB8-E8A547E8C07F}">
      <dgm:prSet/>
      <dgm:spPr/>
      <dgm:t>
        <a:bodyPr/>
        <a:lstStyle/>
        <a:p>
          <a:endParaRPr lang="en-US"/>
        </a:p>
      </dgm:t>
    </dgm:pt>
    <dgm:pt modelId="{844360D0-AF97-4BB8-BBAF-CCE438C06D47}" type="sibTrans" cxnId="{7781E59D-DC73-4E8A-BBB8-E8A547E8C07F}">
      <dgm:prSet/>
      <dgm:spPr/>
      <dgm:t>
        <a:bodyPr/>
        <a:lstStyle/>
        <a:p>
          <a:endParaRPr lang="en-US"/>
        </a:p>
      </dgm:t>
    </dgm:pt>
    <dgm:pt modelId="{0107EF01-37F0-4B5C-9308-4C6F057A40A2}">
      <dgm:prSet custT="1"/>
      <dgm:spPr/>
      <dgm:t>
        <a:bodyPr/>
        <a:lstStyle/>
        <a:p>
          <a:r>
            <a:rPr lang="mk-MK" sz="1100" dirty="0" smtClean="0"/>
            <a:t>Организирано актуелизирање на овој проблем од страна на ОК во форма на советување и сл. пред сите чинители кои можат да дадат свој допринос за спречување на ОИ (АСО, НБО, лекарска комора, комора на вешти лица, адвокатска комора, судии, МВР и други надлежни државни инспекторати, итн)</a:t>
          </a:r>
          <a:endParaRPr lang="en-US" sz="1100" dirty="0" smtClean="0"/>
        </a:p>
      </dgm:t>
    </dgm:pt>
    <dgm:pt modelId="{E570FC7E-6C14-4EF5-AA5D-A43F95461256}" type="parTrans" cxnId="{4A37A837-9897-4E2C-86D3-1822C3E14488}">
      <dgm:prSet/>
      <dgm:spPr/>
      <dgm:t>
        <a:bodyPr/>
        <a:lstStyle/>
        <a:p>
          <a:endParaRPr lang="en-US"/>
        </a:p>
      </dgm:t>
    </dgm:pt>
    <dgm:pt modelId="{BF740D48-41F5-413E-BAC0-BD32B8EEC779}" type="sibTrans" cxnId="{4A37A837-9897-4E2C-86D3-1822C3E14488}">
      <dgm:prSet/>
      <dgm:spPr/>
      <dgm:t>
        <a:bodyPr/>
        <a:lstStyle/>
        <a:p>
          <a:endParaRPr lang="en-US"/>
        </a:p>
      </dgm:t>
    </dgm:pt>
    <dgm:pt modelId="{9C009157-966A-4A4E-80BC-B93E0E55D817}">
      <dgm:prSet custT="1"/>
      <dgm:spPr/>
      <dgm:t>
        <a:bodyPr/>
        <a:lstStyle/>
        <a:p>
          <a:r>
            <a:rPr lang="mk-MK" sz="1100" dirty="0" smtClean="0"/>
            <a:t>Фотозапис во Записник од МВР</a:t>
          </a:r>
          <a:endParaRPr lang="en-US" sz="1100" dirty="0" smtClean="0"/>
        </a:p>
      </dgm:t>
    </dgm:pt>
    <dgm:pt modelId="{A6C10527-8DE5-4FEF-A418-FF5A5C7C2154}" type="parTrans" cxnId="{3A82861D-5C5C-4E56-A5EC-2362CDB8790B}">
      <dgm:prSet/>
      <dgm:spPr/>
      <dgm:t>
        <a:bodyPr/>
        <a:lstStyle/>
        <a:p>
          <a:endParaRPr lang="en-US"/>
        </a:p>
      </dgm:t>
    </dgm:pt>
    <dgm:pt modelId="{961CF3CF-6D51-4DC6-8D49-E0390D5A468E}" type="sibTrans" cxnId="{3A82861D-5C5C-4E56-A5EC-2362CDB8790B}">
      <dgm:prSet/>
      <dgm:spPr/>
      <dgm:t>
        <a:bodyPr/>
        <a:lstStyle/>
        <a:p>
          <a:endParaRPr lang="en-US"/>
        </a:p>
      </dgm:t>
    </dgm:pt>
    <dgm:pt modelId="{1CBA859D-55E5-4C62-8C92-3E49DE5EE068}">
      <dgm:prSet custT="1"/>
      <dgm:spPr/>
      <dgm:t>
        <a:bodyPr/>
        <a:lstStyle/>
        <a:p>
          <a:r>
            <a:rPr lang="mk-MK" sz="1100" dirty="0" smtClean="0"/>
            <a:t>Казни за причинителите на сообраќајна незгода пријавена во ОК со ЕИ</a:t>
          </a:r>
          <a:endParaRPr lang="en-US" sz="1100" dirty="0" smtClean="0"/>
        </a:p>
      </dgm:t>
    </dgm:pt>
    <dgm:pt modelId="{D1E1D6EA-F083-4086-997E-19B62FA7C2FD}" type="parTrans" cxnId="{9AE33195-729E-4A99-B86A-C8BF97771982}">
      <dgm:prSet/>
      <dgm:spPr/>
      <dgm:t>
        <a:bodyPr/>
        <a:lstStyle/>
        <a:p>
          <a:endParaRPr lang="en-US"/>
        </a:p>
      </dgm:t>
    </dgm:pt>
    <dgm:pt modelId="{7700BF74-B267-49AF-828E-E3905F070B82}" type="sibTrans" cxnId="{9AE33195-729E-4A99-B86A-C8BF97771982}">
      <dgm:prSet/>
      <dgm:spPr/>
      <dgm:t>
        <a:bodyPr/>
        <a:lstStyle/>
        <a:p>
          <a:endParaRPr lang="en-US"/>
        </a:p>
      </dgm:t>
    </dgm:pt>
    <dgm:pt modelId="{64F2BDF8-4C5B-4572-BC5D-37246CB2BED1}">
      <dgm:prSet custT="1"/>
      <dgm:spPr/>
      <dgm:t>
        <a:bodyPr/>
        <a:lstStyle/>
        <a:p>
          <a:r>
            <a:rPr lang="mk-MK" sz="1100" dirty="0" smtClean="0"/>
            <a:t>Проактивен став на надлежните државни органи  (отпочнати активности БРИШАЧ и сл.)</a:t>
          </a:r>
          <a:endParaRPr lang="en-US" sz="1100" dirty="0" smtClean="0"/>
        </a:p>
      </dgm:t>
    </dgm:pt>
    <dgm:pt modelId="{484BB0E8-A562-4CB4-BF7B-609AD03F5769}" type="sibTrans" cxnId="{C1AC788C-FF1F-4F06-B27A-12E196A3BB8B}">
      <dgm:prSet/>
      <dgm:spPr/>
      <dgm:t>
        <a:bodyPr/>
        <a:lstStyle/>
        <a:p>
          <a:endParaRPr lang="en-US"/>
        </a:p>
      </dgm:t>
    </dgm:pt>
    <dgm:pt modelId="{E3866A6D-D1E9-4895-A006-1F1F5614B7A7}" type="parTrans" cxnId="{C1AC788C-FF1F-4F06-B27A-12E196A3BB8B}">
      <dgm:prSet/>
      <dgm:spPr/>
      <dgm:t>
        <a:bodyPr/>
        <a:lstStyle/>
        <a:p>
          <a:endParaRPr lang="en-US"/>
        </a:p>
      </dgm:t>
    </dgm:pt>
    <dgm:pt modelId="{8139AEBC-817E-4EE9-ABEF-B20C9B8E6B75}" type="pres">
      <dgm:prSet presAssocID="{2F86F781-704C-454D-BE11-D2BD7D56B1BB}" presName="Name0" presStyleCnt="0">
        <dgm:presLayoutVars>
          <dgm:dir/>
          <dgm:resizeHandles val="exact"/>
        </dgm:presLayoutVars>
      </dgm:prSet>
      <dgm:spPr/>
      <dgm:t>
        <a:bodyPr/>
        <a:lstStyle/>
        <a:p>
          <a:endParaRPr lang="en-US"/>
        </a:p>
      </dgm:t>
    </dgm:pt>
    <dgm:pt modelId="{E789E225-4415-4192-B50B-602DB591CBA2}" type="pres">
      <dgm:prSet presAssocID="{4D5EB2AF-077D-4542-BB5D-535499E0ACC9}" presName="node" presStyleLbl="node1" presStyleIdx="0" presStyleCnt="3">
        <dgm:presLayoutVars>
          <dgm:bulletEnabled val="1"/>
        </dgm:presLayoutVars>
      </dgm:prSet>
      <dgm:spPr/>
      <dgm:t>
        <a:bodyPr/>
        <a:lstStyle/>
        <a:p>
          <a:endParaRPr lang="en-US"/>
        </a:p>
      </dgm:t>
    </dgm:pt>
    <dgm:pt modelId="{04BA73F2-4918-459F-A8C5-67E3B210AD1A}" type="pres">
      <dgm:prSet presAssocID="{B6880152-C9D7-4662-951D-CBBA7A43D00B}" presName="sibTrans" presStyleCnt="0"/>
      <dgm:spPr/>
    </dgm:pt>
    <dgm:pt modelId="{5E193A34-0702-4BCA-AD5D-77BD35FFB6A6}" type="pres">
      <dgm:prSet presAssocID="{B8C20196-3C50-45A5-8253-DA1BE32D3D34}" presName="node" presStyleLbl="node1" presStyleIdx="1" presStyleCnt="3">
        <dgm:presLayoutVars>
          <dgm:bulletEnabled val="1"/>
        </dgm:presLayoutVars>
      </dgm:prSet>
      <dgm:spPr/>
      <dgm:t>
        <a:bodyPr/>
        <a:lstStyle/>
        <a:p>
          <a:endParaRPr lang="en-US"/>
        </a:p>
      </dgm:t>
    </dgm:pt>
    <dgm:pt modelId="{1C798DAD-F97C-4C36-AA10-8CFDD5081EB4}" type="pres">
      <dgm:prSet presAssocID="{8E67E7C8-356F-4AEF-9683-A2FB05C2EB78}" presName="sibTrans" presStyleCnt="0"/>
      <dgm:spPr/>
    </dgm:pt>
    <dgm:pt modelId="{A2392B4B-EF92-4802-A3F6-F9861C319DAB}" type="pres">
      <dgm:prSet presAssocID="{71AD00F5-7F5F-4541-AFA3-3F6225BD4970}" presName="node" presStyleLbl="node1" presStyleIdx="2" presStyleCnt="3">
        <dgm:presLayoutVars>
          <dgm:bulletEnabled val="1"/>
        </dgm:presLayoutVars>
      </dgm:prSet>
      <dgm:spPr/>
      <dgm:t>
        <a:bodyPr/>
        <a:lstStyle/>
        <a:p>
          <a:endParaRPr lang="en-US"/>
        </a:p>
      </dgm:t>
    </dgm:pt>
  </dgm:ptLst>
  <dgm:cxnLst>
    <dgm:cxn modelId="{C588EA89-8E13-407D-9183-E01A17113137}" type="presOf" srcId="{4D5EB2AF-077D-4542-BB5D-535499E0ACC9}" destId="{E789E225-4415-4192-B50B-602DB591CBA2}" srcOrd="0" destOrd="0" presId="urn:microsoft.com/office/officeart/2005/8/layout/hList6"/>
    <dgm:cxn modelId="{01210BB9-A593-4F04-988D-FD3CA8A284DB}" type="presOf" srcId="{2878E5D2-2B73-4572-A333-C74E18278BFF}" destId="{5E193A34-0702-4BCA-AD5D-77BD35FFB6A6}" srcOrd="0" destOrd="1" presId="urn:microsoft.com/office/officeart/2005/8/layout/hList6"/>
    <dgm:cxn modelId="{A74FD6F7-2BA4-49A5-ADA5-2C8DB97297A1}" srcId="{B8C20196-3C50-45A5-8253-DA1BE32D3D34}" destId="{DB2202C0-6426-4DE3-9800-8504C29538F5}" srcOrd="3" destOrd="0" parTransId="{D5E3930D-CB73-4114-A695-0133476DA688}" sibTransId="{7C11FB07-FF80-457B-9A83-0ECBBD23FC38}"/>
    <dgm:cxn modelId="{3A82861D-5C5C-4E56-A5EC-2362CDB8790B}" srcId="{71AD00F5-7F5F-4541-AFA3-3F6225BD4970}" destId="{9C009157-966A-4A4E-80BC-B93E0E55D817}" srcOrd="2" destOrd="0" parTransId="{A6C10527-8DE5-4FEF-A418-FF5A5C7C2154}" sibTransId="{961CF3CF-6D51-4DC6-8D49-E0390D5A468E}"/>
    <dgm:cxn modelId="{FBFEF083-93FF-44B2-A2B7-9AF0CE064707}" type="presOf" srcId="{0107EF01-37F0-4B5C-9308-4C6F057A40A2}" destId="{A2392B4B-EF92-4802-A3F6-F9861C319DAB}" srcOrd="0" destOrd="2" presId="urn:microsoft.com/office/officeart/2005/8/layout/hList6"/>
    <dgm:cxn modelId="{D9F80BF5-0A50-4CF3-ACA7-600C261C3F01}" type="presOf" srcId="{2F86F781-704C-454D-BE11-D2BD7D56B1BB}" destId="{8139AEBC-817E-4EE9-ABEF-B20C9B8E6B75}" srcOrd="0" destOrd="0" presId="urn:microsoft.com/office/officeart/2005/8/layout/hList6"/>
    <dgm:cxn modelId="{9102144E-7132-4C62-AA50-5B5F6285B353}" srcId="{B8C20196-3C50-45A5-8253-DA1BE32D3D34}" destId="{ED569A49-81BC-499E-82A0-4884AB454715}" srcOrd="4" destOrd="0" parTransId="{73992989-CBC6-4591-B79F-1FD68B4DC530}" sibTransId="{68CC06B4-9805-453E-8167-A6AFDF2A3F2D}"/>
    <dgm:cxn modelId="{9AE33195-729E-4A99-B86A-C8BF97771982}" srcId="{71AD00F5-7F5F-4541-AFA3-3F6225BD4970}" destId="{1CBA859D-55E5-4C62-8C92-3E49DE5EE068}" srcOrd="3" destOrd="0" parTransId="{D1E1D6EA-F083-4086-997E-19B62FA7C2FD}" sibTransId="{7700BF74-B267-49AF-828E-E3905F070B82}"/>
    <dgm:cxn modelId="{4A37A837-9897-4E2C-86D3-1822C3E14488}" srcId="{71AD00F5-7F5F-4541-AFA3-3F6225BD4970}" destId="{0107EF01-37F0-4B5C-9308-4C6F057A40A2}" srcOrd="1" destOrd="0" parTransId="{E570FC7E-6C14-4EF5-AA5D-A43F95461256}" sibTransId="{BF740D48-41F5-413E-BAC0-BD32B8EEC779}"/>
    <dgm:cxn modelId="{B7CC4519-1D4A-4C56-844D-707F4CF1E8AE}" type="presOf" srcId="{1CBA859D-55E5-4C62-8C92-3E49DE5EE068}" destId="{A2392B4B-EF92-4802-A3F6-F9861C319DAB}" srcOrd="0" destOrd="4" presId="urn:microsoft.com/office/officeart/2005/8/layout/hList6"/>
    <dgm:cxn modelId="{B436AB9B-70BF-4972-B544-387D0E09A033}" type="presOf" srcId="{ED569A49-81BC-499E-82A0-4884AB454715}" destId="{5E193A34-0702-4BCA-AD5D-77BD35FFB6A6}" srcOrd="0" destOrd="5" presId="urn:microsoft.com/office/officeart/2005/8/layout/hList6"/>
    <dgm:cxn modelId="{B1680872-C2FE-40E7-ADD9-D762FDD407FB}" type="presOf" srcId="{B8C20196-3C50-45A5-8253-DA1BE32D3D34}" destId="{5E193A34-0702-4BCA-AD5D-77BD35FFB6A6}" srcOrd="0" destOrd="0" presId="urn:microsoft.com/office/officeart/2005/8/layout/hList6"/>
    <dgm:cxn modelId="{C1AC788C-FF1F-4F06-B27A-12E196A3BB8B}" srcId="{71AD00F5-7F5F-4541-AFA3-3F6225BD4970}" destId="{64F2BDF8-4C5B-4572-BC5D-37246CB2BED1}" srcOrd="0" destOrd="0" parTransId="{E3866A6D-D1E9-4895-A006-1F1F5614B7A7}" sibTransId="{484BB0E8-A562-4CB4-BF7B-609AD03F5769}"/>
    <dgm:cxn modelId="{056BEEBA-9EEB-4CAE-9628-AF5673B15BD4}" type="presOf" srcId="{9C009157-966A-4A4E-80BC-B93E0E55D817}" destId="{A2392B4B-EF92-4802-A3F6-F9861C319DAB}" srcOrd="0" destOrd="3" presId="urn:microsoft.com/office/officeart/2005/8/layout/hList6"/>
    <dgm:cxn modelId="{F27702DC-1AA3-431F-85A2-BE26DD8373D6}" type="presOf" srcId="{DB2202C0-6426-4DE3-9800-8504C29538F5}" destId="{5E193A34-0702-4BCA-AD5D-77BD35FFB6A6}" srcOrd="0" destOrd="4" presId="urn:microsoft.com/office/officeart/2005/8/layout/hList6"/>
    <dgm:cxn modelId="{59E47ED0-C9C7-4C09-BE5A-386BE08F69DF}" type="presOf" srcId="{71AD00F5-7F5F-4541-AFA3-3F6225BD4970}" destId="{A2392B4B-EF92-4802-A3F6-F9861C319DAB}" srcOrd="0" destOrd="0" presId="urn:microsoft.com/office/officeart/2005/8/layout/hList6"/>
    <dgm:cxn modelId="{1F428F99-04D5-4527-BA41-751AF4CA3FD5}" srcId="{B8C20196-3C50-45A5-8253-DA1BE32D3D34}" destId="{D23C1153-1196-4331-97C5-60EFF8617111}" srcOrd="1" destOrd="0" parTransId="{094894D2-4C77-4CEA-9944-764C3802DF48}" sibTransId="{92DADF46-6E5F-427E-9521-2F9165548A44}"/>
    <dgm:cxn modelId="{7A3689CD-CB16-4CF7-B021-5E9287F1A3D6}" type="presOf" srcId="{00389FC3-B7B8-4233-8A23-23534D06A480}" destId="{5E193A34-0702-4BCA-AD5D-77BD35FFB6A6}" srcOrd="0" destOrd="3" presId="urn:microsoft.com/office/officeart/2005/8/layout/hList6"/>
    <dgm:cxn modelId="{2DC0FF1C-2782-41AD-ADFF-3E61CEEBD2D1}" type="presOf" srcId="{D23C1153-1196-4331-97C5-60EFF8617111}" destId="{5E193A34-0702-4BCA-AD5D-77BD35FFB6A6}" srcOrd="0" destOrd="2" presId="urn:microsoft.com/office/officeart/2005/8/layout/hList6"/>
    <dgm:cxn modelId="{C2E26798-2C98-4A7A-8DB8-A1FD40BA8718}" srcId="{B8C20196-3C50-45A5-8253-DA1BE32D3D34}" destId="{2878E5D2-2B73-4572-A333-C74E18278BFF}" srcOrd="0" destOrd="0" parTransId="{057E1C07-6679-4DFD-A292-630F0650A786}" sibTransId="{74188A22-D435-4D08-B4DB-47E4F0FC3B2A}"/>
    <dgm:cxn modelId="{7781E59D-DC73-4E8A-BBB8-E8A547E8C07F}" srcId="{2F86F781-704C-454D-BE11-D2BD7D56B1BB}" destId="{71AD00F5-7F5F-4541-AFA3-3F6225BD4970}" srcOrd="2" destOrd="0" parTransId="{FB2F926F-19F4-43D4-AD16-ADFA777ED07A}" sibTransId="{844360D0-AF97-4BB8-BBAF-CCE438C06D47}"/>
    <dgm:cxn modelId="{702E6E05-21D9-4550-B279-03BBD21370E5}" srcId="{2F86F781-704C-454D-BE11-D2BD7D56B1BB}" destId="{4D5EB2AF-077D-4542-BB5D-535499E0ACC9}" srcOrd="0" destOrd="0" parTransId="{7E288A60-6DB8-441F-9CE0-F5D247CD384D}" sibTransId="{B6880152-C9D7-4662-951D-CBBA7A43D00B}"/>
    <dgm:cxn modelId="{0155EAD2-FFF7-400E-BB47-169DAD156C0A}" srcId="{B8C20196-3C50-45A5-8253-DA1BE32D3D34}" destId="{00389FC3-B7B8-4233-8A23-23534D06A480}" srcOrd="2" destOrd="0" parTransId="{8C1C9C49-436C-4A93-9E2F-559573C2FEC3}" sibTransId="{ED143DCE-AAA1-44D6-B89D-6B7EED2A14DB}"/>
    <dgm:cxn modelId="{6A93E31C-5E3D-4C16-BFFF-A52EDB1DC297}" srcId="{2F86F781-704C-454D-BE11-D2BD7D56B1BB}" destId="{B8C20196-3C50-45A5-8253-DA1BE32D3D34}" srcOrd="1" destOrd="0" parTransId="{F7AB0B72-42CA-4D46-A23E-FCFF830E3E1B}" sibTransId="{8E67E7C8-356F-4AEF-9683-A2FB05C2EB78}"/>
    <dgm:cxn modelId="{C190D41D-4C01-4E5F-9461-E51BF36BA6BB}" type="presOf" srcId="{64F2BDF8-4C5B-4572-BC5D-37246CB2BED1}" destId="{A2392B4B-EF92-4802-A3F6-F9861C319DAB}" srcOrd="0" destOrd="1" presId="urn:microsoft.com/office/officeart/2005/8/layout/hList6"/>
    <dgm:cxn modelId="{32C8FF4C-ADCD-4791-87D6-05573FFEBF6B}" type="presParOf" srcId="{8139AEBC-817E-4EE9-ABEF-B20C9B8E6B75}" destId="{E789E225-4415-4192-B50B-602DB591CBA2}" srcOrd="0" destOrd="0" presId="urn:microsoft.com/office/officeart/2005/8/layout/hList6"/>
    <dgm:cxn modelId="{6224E394-06F3-4D29-8E9E-A408069ACF09}" type="presParOf" srcId="{8139AEBC-817E-4EE9-ABEF-B20C9B8E6B75}" destId="{04BA73F2-4918-459F-A8C5-67E3B210AD1A}" srcOrd="1" destOrd="0" presId="urn:microsoft.com/office/officeart/2005/8/layout/hList6"/>
    <dgm:cxn modelId="{1A9C1C24-EBF4-41FE-BA1C-6FFD89277532}" type="presParOf" srcId="{8139AEBC-817E-4EE9-ABEF-B20C9B8E6B75}" destId="{5E193A34-0702-4BCA-AD5D-77BD35FFB6A6}" srcOrd="2" destOrd="0" presId="urn:microsoft.com/office/officeart/2005/8/layout/hList6"/>
    <dgm:cxn modelId="{298971C6-DBBB-44A0-8FAC-D4CF7F96057E}" type="presParOf" srcId="{8139AEBC-817E-4EE9-ABEF-B20C9B8E6B75}" destId="{1C798DAD-F97C-4C36-AA10-8CFDD5081EB4}" srcOrd="3" destOrd="0" presId="urn:microsoft.com/office/officeart/2005/8/layout/hList6"/>
    <dgm:cxn modelId="{3A090FCC-048C-49D0-831B-5C72387D2F34}" type="presParOf" srcId="{8139AEBC-817E-4EE9-ABEF-B20C9B8E6B75}" destId="{A2392B4B-EF92-4802-A3F6-F9861C319DAB}" srcOrd="4" destOrd="0" presId="urn:microsoft.com/office/officeart/2005/8/layout/hList6"/>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89E225-4415-4192-B50B-602DB591CBA2}">
      <dsp:nvSpPr>
        <dsp:cNvPr id="0" name=""/>
        <dsp:cNvSpPr/>
      </dsp:nvSpPr>
      <dsp:spPr>
        <a:xfrm rot="16200000">
          <a:off x="-743313" y="744057"/>
          <a:ext cx="3422880" cy="1934765"/>
        </a:xfrm>
        <a:prstGeom prst="flowChartManualOperation">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l" defTabSz="622300">
            <a:lnSpc>
              <a:spcPct val="90000"/>
            </a:lnSpc>
            <a:spcBef>
              <a:spcPct val="0"/>
            </a:spcBef>
            <a:spcAft>
              <a:spcPct val="35000"/>
            </a:spcAft>
          </a:pPr>
          <a:r>
            <a:rPr lang="mk-MK" sz="1400" kern="1200" dirty="0" smtClean="0">
              <a:latin typeface="Times New Roman" pitchFamily="18" charset="0"/>
              <a:cs typeface="Times New Roman" pitchFamily="18" charset="0"/>
            </a:rPr>
            <a:t>Осигурителни Измами</a:t>
          </a:r>
          <a:endParaRPr lang="en-US"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mk-MK" sz="1400" kern="1200" dirty="0" smtClean="0">
              <a:latin typeface="Times New Roman" pitchFamily="18" charset="0"/>
              <a:cs typeface="Times New Roman" pitchFamily="18" charset="0"/>
            </a:rPr>
            <a:t>Историја</a:t>
          </a:r>
          <a:endParaRPr lang="en-US"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mk-MK" sz="1400" kern="1200" dirty="0" smtClean="0">
              <a:latin typeface="Times New Roman" pitchFamily="18" charset="0"/>
              <a:cs typeface="Times New Roman" pitchFamily="18" charset="0"/>
            </a:rPr>
            <a:t>Причина</a:t>
          </a:r>
          <a:endParaRPr lang="en-US"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mk-MK" sz="1400" kern="1200" dirty="0" smtClean="0">
              <a:latin typeface="Times New Roman" pitchFamily="18" charset="0"/>
              <a:cs typeface="Times New Roman" pitchFamily="18" charset="0"/>
            </a:rPr>
            <a:t>Износи</a:t>
          </a:r>
          <a:endParaRPr lang="en-US"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mk-MK" sz="1400" kern="1200" dirty="0" smtClean="0">
              <a:latin typeface="Times New Roman" pitchFamily="18" charset="0"/>
              <a:cs typeface="Times New Roman" pitchFamily="18" charset="0"/>
            </a:rPr>
            <a:t>ОИ во Македонија </a:t>
          </a:r>
          <a:endParaRPr lang="en-US" sz="1400" kern="1200" dirty="0">
            <a:latin typeface="Times New Roman" pitchFamily="18" charset="0"/>
            <a:cs typeface="Times New Roman" pitchFamily="18" charset="0"/>
          </a:endParaRPr>
        </a:p>
      </dsp:txBody>
      <dsp:txXfrm rot="16200000">
        <a:off x="-743313" y="744057"/>
        <a:ext cx="3422880" cy="1934765"/>
      </dsp:txXfrm>
    </dsp:sp>
    <dsp:sp modelId="{1EB62D43-4E38-49DB-8E30-7C0D6038ACCD}">
      <dsp:nvSpPr>
        <dsp:cNvPr id="0" name=""/>
        <dsp:cNvSpPr/>
      </dsp:nvSpPr>
      <dsp:spPr>
        <a:xfrm rot="16200000">
          <a:off x="1336560" y="744057"/>
          <a:ext cx="3422880" cy="1934765"/>
        </a:xfrm>
        <a:prstGeom prst="flowChartManualOperation">
          <a:avLst/>
        </a:prstGeom>
        <a:gradFill rotWithShape="0">
          <a:gsLst>
            <a:gs pos="0">
              <a:schemeClr val="accent5">
                <a:shade val="80000"/>
                <a:hueOff val="102612"/>
                <a:satOff val="-1119"/>
                <a:lumOff val="12789"/>
                <a:alphaOff val="0"/>
                <a:shade val="51000"/>
                <a:satMod val="130000"/>
              </a:schemeClr>
            </a:gs>
            <a:gs pos="80000">
              <a:schemeClr val="accent5">
                <a:shade val="80000"/>
                <a:hueOff val="102612"/>
                <a:satOff val="-1119"/>
                <a:lumOff val="12789"/>
                <a:alphaOff val="0"/>
                <a:shade val="93000"/>
                <a:satMod val="130000"/>
              </a:schemeClr>
            </a:gs>
            <a:gs pos="100000">
              <a:schemeClr val="accent5">
                <a:shade val="80000"/>
                <a:hueOff val="102612"/>
                <a:satOff val="-1119"/>
                <a:lumOff val="127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l" defTabSz="622300">
            <a:lnSpc>
              <a:spcPct val="90000"/>
            </a:lnSpc>
            <a:spcBef>
              <a:spcPct val="0"/>
            </a:spcBef>
            <a:spcAft>
              <a:spcPct val="35000"/>
            </a:spcAft>
          </a:pPr>
          <a:r>
            <a:rPr lang="mk-MK" sz="1400" kern="1200" dirty="0" smtClean="0">
              <a:latin typeface="Times New Roman" pitchFamily="18" charset="0"/>
              <a:cs typeface="Times New Roman" pitchFamily="18" charset="0"/>
            </a:rPr>
            <a:t>ОИ – правна рамка</a:t>
          </a:r>
          <a:endParaRPr lang="en-US"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mk-MK" sz="1400" kern="1200" dirty="0" smtClean="0">
              <a:latin typeface="Times New Roman" pitchFamily="18" charset="0"/>
              <a:cs typeface="Times New Roman" pitchFamily="18" charset="0"/>
            </a:rPr>
            <a:t>Чл. 247, 250, 378 - КЗ</a:t>
          </a:r>
          <a:endParaRPr lang="en-US"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mk-MK" sz="1400" kern="1200" dirty="0" smtClean="0">
              <a:latin typeface="Times New Roman" pitchFamily="18" charset="0"/>
              <a:cs typeface="Times New Roman" pitchFamily="18" charset="0"/>
            </a:rPr>
            <a:t>Учесници во </a:t>
          </a:r>
          <a:r>
            <a:rPr lang="mk-MK" sz="1400" kern="1200" dirty="0" smtClean="0">
              <a:latin typeface="Tw Cen MT Condensed" pitchFamily="34" charset="0"/>
            </a:rPr>
            <a:t>ОИ</a:t>
          </a:r>
          <a:endParaRPr lang="en-US" sz="1400" kern="1200" dirty="0">
            <a:latin typeface="Tw Cen MT Condensed" pitchFamily="34" charset="0"/>
          </a:endParaRPr>
        </a:p>
      </dsp:txBody>
      <dsp:txXfrm rot="16200000">
        <a:off x="1336560" y="744057"/>
        <a:ext cx="3422880" cy="1934765"/>
      </dsp:txXfrm>
    </dsp:sp>
    <dsp:sp modelId="{5E193A34-0702-4BCA-AD5D-77BD35FFB6A6}">
      <dsp:nvSpPr>
        <dsp:cNvPr id="0" name=""/>
        <dsp:cNvSpPr/>
      </dsp:nvSpPr>
      <dsp:spPr>
        <a:xfrm rot="16200000">
          <a:off x="3416433" y="744057"/>
          <a:ext cx="3422880" cy="1934765"/>
        </a:xfrm>
        <a:prstGeom prst="flowChartManualOperation">
          <a:avLst/>
        </a:prstGeom>
        <a:gradFill rotWithShape="0">
          <a:gsLst>
            <a:gs pos="0">
              <a:schemeClr val="accent5">
                <a:shade val="80000"/>
                <a:hueOff val="205224"/>
                <a:satOff val="-2238"/>
                <a:lumOff val="25579"/>
                <a:alphaOff val="0"/>
                <a:shade val="51000"/>
                <a:satMod val="130000"/>
              </a:schemeClr>
            </a:gs>
            <a:gs pos="80000">
              <a:schemeClr val="accent5">
                <a:shade val="80000"/>
                <a:hueOff val="205224"/>
                <a:satOff val="-2238"/>
                <a:lumOff val="25579"/>
                <a:alphaOff val="0"/>
                <a:shade val="93000"/>
                <a:satMod val="130000"/>
              </a:schemeClr>
            </a:gs>
            <a:gs pos="100000">
              <a:schemeClr val="accent5">
                <a:shade val="80000"/>
                <a:hueOff val="205224"/>
                <a:satOff val="-2238"/>
                <a:lumOff val="255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l" defTabSz="622300">
            <a:lnSpc>
              <a:spcPct val="90000"/>
            </a:lnSpc>
            <a:spcBef>
              <a:spcPct val="0"/>
            </a:spcBef>
            <a:spcAft>
              <a:spcPct val="35000"/>
            </a:spcAft>
          </a:pPr>
          <a:r>
            <a:rPr lang="mk-MK" sz="1400" kern="1200" dirty="0" smtClean="0">
              <a:latin typeface="Times New Roman" pitchFamily="18" charset="0"/>
              <a:cs typeface="Times New Roman" pitchFamily="18" charset="0"/>
            </a:rPr>
            <a:t>Типови на ОИ</a:t>
          </a:r>
          <a:endParaRPr lang="en-US"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mk-MK" sz="1400" kern="1200" dirty="0" smtClean="0">
              <a:latin typeface="Times New Roman" pitchFamily="18" charset="0"/>
              <a:cs typeface="Times New Roman" pitchFamily="18" charset="0"/>
            </a:rPr>
            <a:t>Организирана измама (</a:t>
          </a:r>
          <a:r>
            <a:rPr lang="en-US" sz="1400" kern="1200" dirty="0" smtClean="0">
              <a:latin typeface="Times New Roman" pitchFamily="18" charset="0"/>
              <a:cs typeface="Times New Roman" pitchFamily="18" charset="0"/>
            </a:rPr>
            <a:t>Hard Fraud)</a:t>
          </a:r>
          <a:endParaRPr lang="en-US"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mk-MK" sz="1400" kern="1200" dirty="0" smtClean="0">
              <a:latin typeface="Times New Roman" pitchFamily="18" charset="0"/>
              <a:cs typeface="Times New Roman" pitchFamily="18" charset="0"/>
            </a:rPr>
            <a:t>Опортунистичка измама (</a:t>
          </a:r>
          <a:r>
            <a:rPr lang="en-US" sz="1400" kern="1200" dirty="0" smtClean="0">
              <a:latin typeface="Times New Roman" pitchFamily="18" charset="0"/>
              <a:cs typeface="Times New Roman" pitchFamily="18" charset="0"/>
            </a:rPr>
            <a:t>Soft Fraud</a:t>
          </a:r>
          <a:r>
            <a:rPr lang="en-US" sz="900" kern="1200" dirty="0" smtClean="0">
              <a:latin typeface="Times New Roman" pitchFamily="18" charset="0"/>
              <a:cs typeface="Times New Roman" pitchFamily="18" charset="0"/>
            </a:rPr>
            <a:t>)</a:t>
          </a:r>
          <a:endParaRPr lang="en-US" sz="900" kern="1200" dirty="0">
            <a:latin typeface="Times New Roman" pitchFamily="18" charset="0"/>
            <a:cs typeface="Times New Roman" pitchFamily="18" charset="0"/>
          </a:endParaRPr>
        </a:p>
      </dsp:txBody>
      <dsp:txXfrm rot="16200000">
        <a:off x="3416433" y="744057"/>
        <a:ext cx="3422880" cy="193476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570E31-9E0C-460C-A8AB-7B42020FAA41}">
      <dsp:nvSpPr>
        <dsp:cNvPr id="0" name=""/>
        <dsp:cNvSpPr/>
      </dsp:nvSpPr>
      <dsp:spPr>
        <a:xfrm>
          <a:off x="0" y="5523"/>
          <a:ext cx="7620000" cy="662019"/>
        </a:xfrm>
        <a:prstGeom prst="round2DiagRect">
          <a:avLst/>
        </a:prstGeom>
        <a:gradFill flip="none" rotWithShape="1">
          <a:gsLst>
            <a:gs pos="0">
              <a:schemeClr val="accent3">
                <a:alpha val="10000"/>
              </a:schemeClr>
            </a:gs>
            <a:gs pos="100000">
              <a:schemeClr val="accent3"/>
            </a:gs>
          </a:gsLst>
          <a:lin ang="0" scaled="1"/>
          <a:tileRect/>
        </a:gra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743200" tIns="106680" rIns="106680" bIns="106680" numCol="1" spcCol="1270" anchor="ctr" anchorCtr="0">
          <a:noAutofit/>
        </a:bodyPr>
        <a:lstStyle/>
        <a:p>
          <a:pPr lvl="0" algn="l" defTabSz="1244600">
            <a:lnSpc>
              <a:spcPct val="90000"/>
            </a:lnSpc>
            <a:spcBef>
              <a:spcPct val="0"/>
            </a:spcBef>
            <a:spcAft>
              <a:spcPct val="35000"/>
            </a:spcAft>
          </a:pPr>
          <a:r>
            <a:rPr lang="mk-MK" sz="2800" kern="1200" dirty="0" smtClean="0">
              <a:effectLst>
                <a:outerShdw blurRad="38100" dist="38100" dir="2700000" algn="tl">
                  <a:srgbClr val="000000">
                    <a:alpha val="43137"/>
                  </a:srgbClr>
                </a:outerShdw>
              </a:effectLst>
              <a:latin typeface="Franklin Gothic Medium Cond" pitchFamily="34" charset="0"/>
              <a:cs typeface="Times New Roman" pitchFamily="18" charset="0"/>
            </a:rPr>
            <a:t>Исценирани сообраќајни несреќи</a:t>
          </a:r>
        </a:p>
      </dsp:txBody>
      <dsp:txXfrm>
        <a:off x="0" y="5523"/>
        <a:ext cx="7620000" cy="662019"/>
      </dsp:txXfrm>
    </dsp:sp>
    <dsp:sp modelId="{C83FBA1B-B38F-437C-A4D7-414C5850125B}">
      <dsp:nvSpPr>
        <dsp:cNvPr id="0" name=""/>
        <dsp:cNvSpPr/>
      </dsp:nvSpPr>
      <dsp:spPr>
        <a:xfrm>
          <a:off x="0" y="667543"/>
          <a:ext cx="7620000" cy="902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4720" tIns="182880" rIns="156464" bIns="182880" numCol="1" spcCol="1270" anchor="ctr" anchorCtr="0">
          <a:noAutofit/>
        </a:bodyPr>
        <a:lstStyle/>
        <a:p>
          <a:pPr marL="228600" lvl="1" indent="-228600" algn="l" defTabSz="977900">
            <a:lnSpc>
              <a:spcPct val="90000"/>
            </a:lnSpc>
            <a:spcBef>
              <a:spcPct val="0"/>
            </a:spcBef>
            <a:spcAft>
              <a:spcPct val="20000"/>
            </a:spcAft>
            <a:buChar char="••"/>
          </a:pPr>
          <a:r>
            <a:rPr lang="mk-MK" sz="2200" kern="1200" dirty="0" smtClean="0">
              <a:solidFill>
                <a:schemeClr val="tx1"/>
              </a:solidFill>
              <a:latin typeface="Franklin Gothic Medium Cond" pitchFamily="34" charset="0"/>
            </a:rPr>
            <a:t>Со Записник од МВР</a:t>
          </a:r>
          <a:endParaRPr lang="en-US" sz="2200" kern="1200" dirty="0">
            <a:solidFill>
              <a:schemeClr val="tx1"/>
            </a:solidFill>
            <a:latin typeface="Franklin Gothic Medium Cond" pitchFamily="34" charset="0"/>
          </a:endParaRPr>
        </a:p>
        <a:p>
          <a:pPr marL="228600" lvl="1" indent="-228600" algn="l" defTabSz="977900">
            <a:lnSpc>
              <a:spcPct val="90000"/>
            </a:lnSpc>
            <a:spcBef>
              <a:spcPct val="0"/>
            </a:spcBef>
            <a:spcAft>
              <a:spcPct val="20000"/>
            </a:spcAft>
            <a:buChar char="••"/>
          </a:pPr>
          <a:r>
            <a:rPr lang="mk-MK" sz="2200" kern="1200" dirty="0" smtClean="0">
              <a:solidFill>
                <a:schemeClr val="tx1"/>
              </a:solidFill>
              <a:latin typeface="Franklin Gothic Medium Cond" pitchFamily="34" charset="0"/>
            </a:rPr>
            <a:t>Со Европски Извештај</a:t>
          </a:r>
          <a:endParaRPr lang="en-US" sz="2200" kern="1200" dirty="0">
            <a:solidFill>
              <a:schemeClr val="tx1"/>
            </a:solidFill>
            <a:latin typeface="Franklin Gothic Medium Cond" pitchFamily="34" charset="0"/>
          </a:endParaRPr>
        </a:p>
      </dsp:txBody>
      <dsp:txXfrm>
        <a:off x="0" y="667543"/>
        <a:ext cx="7620000" cy="902478"/>
      </dsp:txXfrm>
    </dsp:sp>
    <dsp:sp modelId="{755BC73E-CD31-4BF5-B1C5-4A4ACAA7115F}">
      <dsp:nvSpPr>
        <dsp:cNvPr id="0" name=""/>
        <dsp:cNvSpPr/>
      </dsp:nvSpPr>
      <dsp:spPr>
        <a:xfrm>
          <a:off x="0" y="1570021"/>
          <a:ext cx="7620000" cy="662019"/>
        </a:xfrm>
        <a:prstGeom prst="round2DiagRect">
          <a:avLst/>
        </a:prstGeom>
        <a:gradFill rotWithShape="0">
          <a:gsLst>
            <a:gs pos="0">
              <a:schemeClr val="accent1">
                <a:alpha val="10000"/>
              </a:schemeClr>
            </a:gs>
            <a:gs pos="100000">
              <a:schemeClr val="accent1"/>
            </a:gs>
          </a:gsLst>
          <a:lin ang="0" scaled="1"/>
        </a:gra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743200" tIns="121920" rIns="121920" bIns="121920" numCol="1" spcCol="1270" anchor="ctr" anchorCtr="0">
          <a:noAutofit/>
        </a:bodyPr>
        <a:lstStyle/>
        <a:p>
          <a:pPr lvl="0" algn="l" defTabSz="1422400">
            <a:lnSpc>
              <a:spcPct val="90000"/>
            </a:lnSpc>
            <a:spcBef>
              <a:spcPct val="0"/>
            </a:spcBef>
            <a:spcAft>
              <a:spcPct val="35000"/>
            </a:spcAft>
          </a:pPr>
          <a:r>
            <a:rPr lang="mk-MK" sz="3200" kern="1200" dirty="0" smtClean="0">
              <a:effectLst>
                <a:outerShdw blurRad="38100" dist="38100" dir="2700000" algn="tl">
                  <a:srgbClr val="000000">
                    <a:alpha val="43137"/>
                  </a:srgbClr>
                </a:outerShdw>
              </a:effectLst>
              <a:latin typeface="Franklin Gothic Demi Cond" pitchFamily="34" charset="0"/>
            </a:rPr>
            <a:t>Нематеријални штети</a:t>
          </a:r>
          <a:endParaRPr lang="en-US" sz="3200" kern="1200" dirty="0">
            <a:effectLst>
              <a:outerShdw blurRad="38100" dist="38100" dir="2700000" algn="tl">
                <a:srgbClr val="000000">
                  <a:alpha val="43137"/>
                </a:srgbClr>
              </a:outerShdw>
            </a:effectLst>
            <a:latin typeface="Franklin Gothic Demi Cond" pitchFamily="34" charset="0"/>
          </a:endParaRPr>
        </a:p>
      </dsp:txBody>
      <dsp:txXfrm>
        <a:off x="0" y="1570021"/>
        <a:ext cx="7620000" cy="662019"/>
      </dsp:txXfrm>
    </dsp:sp>
    <dsp:sp modelId="{7446473B-C5F4-406F-AC14-BD4F036A6A94}">
      <dsp:nvSpPr>
        <dsp:cNvPr id="0" name=""/>
        <dsp:cNvSpPr/>
      </dsp:nvSpPr>
      <dsp:spPr>
        <a:xfrm>
          <a:off x="0" y="2232041"/>
          <a:ext cx="7620000" cy="1160329"/>
        </a:xfrm>
        <a:prstGeom prst="rect">
          <a:avLst/>
        </a:prstGeom>
        <a:no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0">
          <a:scrgbClr r="0" g="0" b="0"/>
        </a:fillRef>
        <a:effectRef idx="0">
          <a:scrgbClr r="0" g="0" b="0"/>
        </a:effectRef>
        <a:fontRef idx="minor"/>
      </dsp:style>
      <dsp:txBody>
        <a:bodyPr spcFirstLastPara="0" vert="horz" wrap="square" lIns="3474720" tIns="182880" rIns="156464" bIns="182880" numCol="1" spcCol="1270" anchor="ctr" anchorCtr="0">
          <a:noAutofit/>
        </a:bodyPr>
        <a:lstStyle/>
        <a:p>
          <a:pPr marL="228600" lvl="1" indent="-228600" algn="l" defTabSz="977900">
            <a:lnSpc>
              <a:spcPct val="90000"/>
            </a:lnSpc>
            <a:spcBef>
              <a:spcPct val="0"/>
            </a:spcBef>
            <a:spcAft>
              <a:spcPct val="20000"/>
            </a:spcAft>
            <a:buChar char="••"/>
          </a:pPr>
          <a:r>
            <a:rPr lang="mk-MK" sz="2200" kern="1200" dirty="0" smtClean="0">
              <a:solidFill>
                <a:schemeClr val="tx1"/>
              </a:solidFill>
              <a:latin typeface="Franklin Gothic Medium Cond" pitchFamily="34" charset="0"/>
            </a:rPr>
            <a:t>Лажно пријавени телесни повреди</a:t>
          </a:r>
          <a:endParaRPr lang="en-US" sz="2200" kern="1200" dirty="0">
            <a:solidFill>
              <a:schemeClr val="tx1"/>
            </a:solidFill>
            <a:latin typeface="Franklin Gothic Medium Cond" pitchFamily="34" charset="0"/>
          </a:endParaRPr>
        </a:p>
        <a:p>
          <a:pPr marL="228600" lvl="1" indent="-228600" algn="l" defTabSz="977900">
            <a:lnSpc>
              <a:spcPct val="90000"/>
            </a:lnSpc>
            <a:spcBef>
              <a:spcPct val="0"/>
            </a:spcBef>
            <a:spcAft>
              <a:spcPct val="20000"/>
            </a:spcAft>
            <a:buChar char="••"/>
          </a:pPr>
          <a:r>
            <a:rPr lang="mk-MK" sz="2200" kern="1200" dirty="0" smtClean="0">
              <a:solidFill>
                <a:schemeClr val="tx1"/>
              </a:solidFill>
              <a:latin typeface="Franklin Gothic Medium Cond" pitchFamily="34" charset="0"/>
            </a:rPr>
            <a:t>Претходни повреди пријавени како повреди од сообраќајна незгода</a:t>
          </a:r>
          <a:endParaRPr lang="en-US" sz="2200" kern="1200" dirty="0">
            <a:solidFill>
              <a:schemeClr val="tx1"/>
            </a:solidFill>
            <a:latin typeface="Franklin Gothic Medium Cond" pitchFamily="34" charset="0"/>
          </a:endParaRPr>
        </a:p>
      </dsp:txBody>
      <dsp:txXfrm>
        <a:off x="0" y="2232041"/>
        <a:ext cx="7620000" cy="1160329"/>
      </dsp:txXfrm>
    </dsp:sp>
    <dsp:sp modelId="{396B8186-5A51-43CF-804C-BC101821A790}">
      <dsp:nvSpPr>
        <dsp:cNvPr id="0" name=""/>
        <dsp:cNvSpPr/>
      </dsp:nvSpPr>
      <dsp:spPr>
        <a:xfrm>
          <a:off x="0" y="3392371"/>
          <a:ext cx="7620000" cy="662019"/>
        </a:xfrm>
        <a:prstGeom prst="round2DiagRect">
          <a:avLst/>
        </a:prstGeom>
        <a:gradFill rotWithShape="0">
          <a:gsLst>
            <a:gs pos="0">
              <a:schemeClr val="accent6">
                <a:alpha val="10000"/>
              </a:schemeClr>
            </a:gs>
            <a:gs pos="100000">
              <a:schemeClr val="accent6"/>
            </a:gs>
          </a:gsLst>
          <a:lin ang="0" scaled="1"/>
        </a:gra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743200" tIns="106680" rIns="106680" bIns="106680" numCol="1" spcCol="1270" anchor="ctr" anchorCtr="0">
          <a:noAutofit/>
        </a:bodyPr>
        <a:lstStyle/>
        <a:p>
          <a:pPr lvl="0" algn="l" defTabSz="1244600">
            <a:lnSpc>
              <a:spcPct val="90000"/>
            </a:lnSpc>
            <a:spcBef>
              <a:spcPct val="0"/>
            </a:spcBef>
            <a:spcAft>
              <a:spcPct val="35000"/>
            </a:spcAft>
          </a:pPr>
          <a:r>
            <a:rPr lang="mk-MK" sz="2800" kern="1200" dirty="0" smtClean="0">
              <a:effectLst>
                <a:outerShdw blurRad="38100" dist="38100" dir="2700000" algn="tl">
                  <a:srgbClr val="000000">
                    <a:alpha val="43137"/>
                  </a:srgbClr>
                </a:outerShdw>
              </a:effectLst>
              <a:latin typeface="Franklin Gothic Demi Cond" pitchFamily="34" charset="0"/>
            </a:rPr>
            <a:t>Заеднички особини за сите ОИ</a:t>
          </a:r>
          <a:endParaRPr lang="en-US" sz="2800" kern="1200" dirty="0">
            <a:effectLst>
              <a:outerShdw blurRad="38100" dist="38100" dir="2700000" algn="tl">
                <a:srgbClr val="000000">
                  <a:alpha val="43137"/>
                </a:srgbClr>
              </a:outerShdw>
            </a:effectLst>
            <a:latin typeface="Franklin Gothic Demi Cond" pitchFamily="34" charset="0"/>
          </a:endParaRPr>
        </a:p>
      </dsp:txBody>
      <dsp:txXfrm>
        <a:off x="0" y="3392371"/>
        <a:ext cx="7620000" cy="662019"/>
      </dsp:txXfrm>
    </dsp:sp>
    <dsp:sp modelId="{48EDEDC3-1590-451D-A055-5F7567D62FD1}">
      <dsp:nvSpPr>
        <dsp:cNvPr id="0" name=""/>
        <dsp:cNvSpPr/>
      </dsp:nvSpPr>
      <dsp:spPr>
        <a:xfrm>
          <a:off x="0" y="4054390"/>
          <a:ext cx="7620000" cy="1731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4720" tIns="182880" rIns="99568" bIns="182880" numCol="1" spcCol="1270" anchor="ctr" anchorCtr="0">
          <a:noAutofit/>
        </a:bodyPr>
        <a:lstStyle/>
        <a:p>
          <a:pPr marL="114300" lvl="1" indent="-114300" algn="l" defTabSz="622300">
            <a:lnSpc>
              <a:spcPct val="90000"/>
            </a:lnSpc>
            <a:spcBef>
              <a:spcPct val="0"/>
            </a:spcBef>
            <a:spcAft>
              <a:spcPct val="20000"/>
            </a:spcAft>
            <a:buChar char="••"/>
          </a:pPr>
          <a:r>
            <a:rPr lang="mk-MK" sz="1400" kern="1200" dirty="0" smtClean="0">
              <a:solidFill>
                <a:schemeClr val="tx1"/>
              </a:solidFill>
              <a:latin typeface="Franklin Gothic Medium Cond" pitchFamily="34" charset="0"/>
            </a:rPr>
            <a:t>Зголемување на обем на оштетувања при реално случен штетен настан</a:t>
          </a:r>
          <a:endParaRPr lang="en-US" sz="1400" kern="1200" dirty="0">
            <a:solidFill>
              <a:schemeClr val="tx1"/>
            </a:solidFill>
            <a:latin typeface="Franklin Gothic Medium Cond" pitchFamily="34" charset="0"/>
          </a:endParaRPr>
        </a:p>
        <a:p>
          <a:pPr marL="114300" lvl="1" indent="-114300" algn="l" defTabSz="622300">
            <a:lnSpc>
              <a:spcPct val="90000"/>
            </a:lnSpc>
            <a:spcBef>
              <a:spcPct val="0"/>
            </a:spcBef>
            <a:spcAft>
              <a:spcPct val="20000"/>
            </a:spcAft>
            <a:buChar char="••"/>
          </a:pPr>
          <a:r>
            <a:rPr lang="mk-MK" sz="1400" kern="1200" dirty="0" smtClean="0">
              <a:solidFill>
                <a:schemeClr val="tx1"/>
              </a:solidFill>
              <a:latin typeface="Franklin Gothic Medium Cond" pitchFamily="34" charset="0"/>
            </a:rPr>
            <a:t>Фалсификување на документација релевантна за решавање на оштетното побарување (полициски записници, медицинска документација, фактури и работни налози, зелени карти, судски пресуди ...)</a:t>
          </a:r>
          <a:endParaRPr lang="en-US" sz="1400" kern="1200" dirty="0">
            <a:solidFill>
              <a:schemeClr val="tx1"/>
            </a:solidFill>
            <a:latin typeface="Franklin Gothic Medium Cond" pitchFamily="34" charset="0"/>
          </a:endParaRPr>
        </a:p>
        <a:p>
          <a:pPr marL="114300" lvl="1" indent="-114300" algn="l" defTabSz="622300">
            <a:lnSpc>
              <a:spcPct val="90000"/>
            </a:lnSpc>
            <a:spcBef>
              <a:spcPct val="0"/>
            </a:spcBef>
            <a:spcAft>
              <a:spcPct val="20000"/>
            </a:spcAft>
            <a:buChar char="••"/>
          </a:pPr>
          <a:r>
            <a:rPr lang="mk-MK" sz="1400" kern="1200" dirty="0" smtClean="0">
              <a:solidFill>
                <a:schemeClr val="tx1"/>
              </a:solidFill>
              <a:latin typeface="Franklin Gothic Medium Cond" pitchFamily="34" charset="0"/>
            </a:rPr>
            <a:t>Лажни очевидци за случени штетни настани</a:t>
          </a:r>
          <a:endParaRPr lang="en-US" sz="1400" kern="1200" dirty="0">
            <a:solidFill>
              <a:schemeClr val="tx1"/>
            </a:solidFill>
            <a:latin typeface="Franklin Gothic Medium Cond" pitchFamily="34" charset="0"/>
          </a:endParaRPr>
        </a:p>
        <a:p>
          <a:pPr marL="114300" lvl="1" indent="-114300" algn="l" defTabSz="622300">
            <a:lnSpc>
              <a:spcPct val="90000"/>
            </a:lnSpc>
            <a:spcBef>
              <a:spcPct val="0"/>
            </a:spcBef>
            <a:spcAft>
              <a:spcPct val="20000"/>
            </a:spcAft>
            <a:buChar char="••"/>
          </a:pPr>
          <a:r>
            <a:rPr lang="mk-MK" sz="1400" kern="1200" dirty="0" smtClean="0">
              <a:solidFill>
                <a:schemeClr val="tx1"/>
              </a:solidFill>
              <a:latin typeface="Franklin Gothic Medium Cond" pitchFamily="34" charset="0"/>
            </a:rPr>
            <a:t>Вештачења по нарачка на организаторот на ОИ </a:t>
          </a:r>
          <a:endParaRPr lang="en-US" sz="1400" kern="1200" dirty="0">
            <a:solidFill>
              <a:schemeClr val="tx1"/>
            </a:solidFill>
            <a:latin typeface="Franklin Gothic Medium Cond" pitchFamily="34" charset="0"/>
          </a:endParaRPr>
        </a:p>
      </dsp:txBody>
      <dsp:txXfrm>
        <a:off x="0" y="4054390"/>
        <a:ext cx="7620000" cy="17312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570E31-9E0C-460C-A8AB-7B42020FAA41}">
      <dsp:nvSpPr>
        <dsp:cNvPr id="0" name=""/>
        <dsp:cNvSpPr/>
      </dsp:nvSpPr>
      <dsp:spPr>
        <a:xfrm>
          <a:off x="0" y="0"/>
          <a:ext cx="8458222" cy="802438"/>
        </a:xfrm>
        <a:prstGeom prst="round2DiagRect">
          <a:avLst/>
        </a:prstGeom>
        <a:gradFill flip="none" rotWithShape="1">
          <a:gsLst>
            <a:gs pos="0">
              <a:schemeClr val="accent3">
                <a:alpha val="10000"/>
              </a:schemeClr>
            </a:gs>
            <a:gs pos="100000">
              <a:schemeClr val="accent3"/>
            </a:gs>
          </a:gsLst>
          <a:lin ang="0" scaled="1"/>
          <a:tileRect/>
        </a:gra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743200" tIns="106680" rIns="106680" bIns="106680" numCol="1" spcCol="1270" anchor="ctr" anchorCtr="0">
          <a:noAutofit/>
        </a:bodyPr>
        <a:lstStyle/>
        <a:p>
          <a:pPr lvl="0" algn="l" defTabSz="1244600">
            <a:lnSpc>
              <a:spcPct val="90000"/>
            </a:lnSpc>
            <a:spcBef>
              <a:spcPct val="0"/>
            </a:spcBef>
            <a:spcAft>
              <a:spcPct val="35000"/>
            </a:spcAft>
          </a:pPr>
          <a:r>
            <a:rPr lang="mk-MK" sz="2800" kern="1200" dirty="0" smtClean="0">
              <a:effectLst>
                <a:outerShdw blurRad="38100" dist="38100" dir="2700000" algn="tl">
                  <a:srgbClr val="000000">
                    <a:alpha val="43137"/>
                  </a:srgbClr>
                </a:outerShdw>
              </a:effectLst>
              <a:latin typeface="Franklin Gothic Medium Cond" pitchFamily="34" charset="0"/>
              <a:cs typeface="Times New Roman" pitchFamily="18" charset="0"/>
            </a:rPr>
            <a:t>Исценирани сообраќајни несреќи со Записник од МВР</a:t>
          </a:r>
        </a:p>
      </dsp:txBody>
      <dsp:txXfrm>
        <a:off x="0" y="0"/>
        <a:ext cx="8458222" cy="802438"/>
      </dsp:txXfrm>
    </dsp:sp>
    <dsp:sp modelId="{C83FBA1B-B38F-437C-A4D7-414C5850125B}">
      <dsp:nvSpPr>
        <dsp:cNvPr id="0" name=""/>
        <dsp:cNvSpPr/>
      </dsp:nvSpPr>
      <dsp:spPr>
        <a:xfrm>
          <a:off x="0" y="945315"/>
          <a:ext cx="87630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15240" rIns="85344" bIns="15240" numCol="1" spcCol="1270" anchor="t" anchorCtr="0">
          <a:noAutofit/>
        </a:bodyPr>
        <a:lstStyle/>
        <a:p>
          <a:pPr marL="114300" lvl="1" indent="-114300" algn="l" defTabSz="533400">
            <a:lnSpc>
              <a:spcPct val="90000"/>
            </a:lnSpc>
            <a:spcBef>
              <a:spcPct val="0"/>
            </a:spcBef>
            <a:spcAft>
              <a:spcPct val="20000"/>
            </a:spcAft>
            <a:buChar char="••"/>
          </a:pPr>
          <a:r>
            <a:rPr lang="mk-MK" sz="1200" kern="1200" dirty="0" smtClean="0"/>
            <a:t>Вообичаено се случува две претходно оштетени возила се поставуваат на одредена локцаија најчесто во ноќни часови при намалена фреквенција на минувачи</a:t>
          </a:r>
          <a:endParaRPr lang="en-US" sz="1200" kern="1200" dirty="0">
            <a:solidFill>
              <a:schemeClr val="tx1"/>
            </a:solidFill>
            <a:latin typeface="Franklin Gothic Medium Cond" pitchFamily="34" charset="0"/>
          </a:endParaRPr>
        </a:p>
        <a:p>
          <a:pPr marL="114300" lvl="1" indent="-114300" algn="l" defTabSz="533400">
            <a:lnSpc>
              <a:spcPct val="90000"/>
            </a:lnSpc>
            <a:spcBef>
              <a:spcPct val="0"/>
            </a:spcBef>
            <a:spcAft>
              <a:spcPct val="20000"/>
            </a:spcAft>
            <a:buChar char="••"/>
          </a:pPr>
          <a:r>
            <a:rPr lang="mk-MK" sz="1200" kern="1200" dirty="0" smtClean="0">
              <a:solidFill>
                <a:schemeClr val="tx1"/>
              </a:solidFill>
              <a:latin typeface="Franklin Gothic Medium Cond" pitchFamily="34" charset="0"/>
            </a:rPr>
            <a:t>Најчест штетникот има каско, додека оштетениот пријавува по АО</a:t>
          </a:r>
          <a:endParaRPr lang="mk-MK" sz="1200" kern="1200" dirty="0"/>
        </a:p>
      </dsp:txBody>
      <dsp:txXfrm>
        <a:off x="0" y="945315"/>
        <a:ext cx="8763000" cy="1059840"/>
      </dsp:txXfrm>
    </dsp:sp>
    <dsp:sp modelId="{755BC73E-CD31-4BF5-B1C5-4A4ACAA7115F}">
      <dsp:nvSpPr>
        <dsp:cNvPr id="0" name=""/>
        <dsp:cNvSpPr/>
      </dsp:nvSpPr>
      <dsp:spPr>
        <a:xfrm>
          <a:off x="304777" y="1697032"/>
          <a:ext cx="8153445" cy="556412"/>
        </a:xfrm>
        <a:prstGeom prst="round2DiagRect">
          <a:avLst/>
        </a:prstGeom>
        <a:gradFill rotWithShape="0">
          <a:gsLst>
            <a:gs pos="0">
              <a:schemeClr val="accent1">
                <a:alpha val="10000"/>
              </a:schemeClr>
            </a:gs>
            <a:gs pos="100000">
              <a:schemeClr val="accent1"/>
            </a:gs>
          </a:gsLst>
          <a:lin ang="0" scaled="1"/>
        </a:gra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743200" tIns="106680" rIns="106680" bIns="106680" numCol="1" spcCol="1270" anchor="ctr" anchorCtr="0">
          <a:noAutofit/>
        </a:bodyPr>
        <a:lstStyle/>
        <a:p>
          <a:pPr lvl="0" algn="l" defTabSz="1244600">
            <a:lnSpc>
              <a:spcPct val="90000"/>
            </a:lnSpc>
            <a:spcBef>
              <a:spcPct val="0"/>
            </a:spcBef>
            <a:spcAft>
              <a:spcPct val="35000"/>
            </a:spcAft>
          </a:pPr>
          <a:r>
            <a:rPr lang="mk-MK" sz="2800" kern="1200" dirty="0" smtClean="0">
              <a:effectLst>
                <a:outerShdw blurRad="38100" dist="38100" dir="2700000" algn="tl">
                  <a:srgbClr val="000000">
                    <a:alpha val="43137"/>
                  </a:srgbClr>
                </a:outerShdw>
              </a:effectLst>
              <a:latin typeface="Franklin Gothic Demi Cond" pitchFamily="34" charset="0"/>
            </a:rPr>
            <a:t>Лажни сведоци</a:t>
          </a:r>
          <a:endParaRPr lang="en-US" sz="2800" kern="1200" dirty="0">
            <a:effectLst>
              <a:outerShdw blurRad="38100" dist="38100" dir="2700000" algn="tl">
                <a:srgbClr val="000000">
                  <a:alpha val="43137"/>
                </a:srgbClr>
              </a:outerShdw>
            </a:effectLst>
            <a:latin typeface="Franklin Gothic Demi Cond" pitchFamily="34" charset="0"/>
          </a:endParaRPr>
        </a:p>
      </dsp:txBody>
      <dsp:txXfrm>
        <a:off x="304777" y="1697032"/>
        <a:ext cx="8153445" cy="556412"/>
      </dsp:txXfrm>
    </dsp:sp>
    <dsp:sp modelId="{D8384363-0027-41ED-B8AD-C4F4AABE4419}">
      <dsp:nvSpPr>
        <dsp:cNvPr id="0" name=""/>
        <dsp:cNvSpPr/>
      </dsp:nvSpPr>
      <dsp:spPr>
        <a:xfrm>
          <a:off x="0" y="2590801"/>
          <a:ext cx="8763000" cy="1225440"/>
        </a:xfrm>
        <a:prstGeom prst="rect">
          <a:avLst/>
        </a:prstGeom>
        <a:gradFill rotWithShape="0">
          <a:gsLst>
            <a:gs pos="0">
              <a:schemeClr val="accent1">
                <a:alpha val="10000"/>
              </a:schemeClr>
            </a:gs>
            <a:gs pos="100000">
              <a:schemeClr val="accent1"/>
            </a:gs>
          </a:gsLst>
          <a:lin ang="0" scaled="1"/>
        </a:gra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0">
          <a:scrgbClr r="0" g="0" b="0"/>
        </a:fillRef>
        <a:effectRef idx="0">
          <a:scrgbClr r="0" g="0" b="0"/>
        </a:effectRef>
        <a:fontRef idx="minor"/>
      </dsp:style>
      <dsp:txBody>
        <a:bodyPr spcFirstLastPara="0" vert="horz" wrap="square" lIns="278225" tIns="15240" rIns="85344" bIns="15240" numCol="1" spcCol="1270" anchor="t" anchorCtr="0">
          <a:noAutofit/>
        </a:bodyPr>
        <a:lstStyle/>
        <a:p>
          <a:pPr marL="114300" lvl="1" indent="-114300" algn="l" defTabSz="533400">
            <a:lnSpc>
              <a:spcPct val="90000"/>
            </a:lnSpc>
            <a:spcBef>
              <a:spcPct val="0"/>
            </a:spcBef>
            <a:spcAft>
              <a:spcPct val="20000"/>
            </a:spcAft>
            <a:buChar char="••"/>
          </a:pPr>
          <a:r>
            <a:rPr lang="mk-MK" sz="1200" kern="1200" dirty="0" smtClean="0"/>
            <a:t>Во последните неколку години се почесто како причинител на сообракајната незгода преку вештачење или преку лажни сведоци се наведува Н.Н моторно возило со Н.Н. учесник. Судовите тоа го прифаќаат и досудуваат големи износи на нематеријална штета. Како пока-рактеристичен е случајот кога оштетениот паѓа од скала  (во лекарското уверение при прием истото стои) и после два месеци оштетениот пријавува дека бил удрен од Н.Н моторно возило со Н.Н. учесник. Судот го задолжи Гарантниот фонд на Бирото да исплати сума од 1.220,657 со камата од 18.03.2010 година  и судски трошоци во висина од 103.777,00 денари. Сведокот во овој штетен настан „случајно„ е клучен сведок во други 14 сообракајни незгоди во кој учесници се Н.Н моторни возила со Н.Н. учесници.</a:t>
          </a:r>
          <a:endParaRPr lang="en-US" sz="1200" kern="1200" dirty="0">
            <a:effectLst>
              <a:outerShdw blurRad="38100" dist="38100" dir="2700000" algn="tl">
                <a:srgbClr val="000000">
                  <a:alpha val="43137"/>
                </a:srgbClr>
              </a:outerShdw>
            </a:effectLst>
            <a:latin typeface="Franklin Gothic Demi Cond" pitchFamily="34" charset="0"/>
          </a:endParaRPr>
        </a:p>
      </dsp:txBody>
      <dsp:txXfrm>
        <a:off x="0" y="2590801"/>
        <a:ext cx="8763000" cy="1225440"/>
      </dsp:txXfrm>
    </dsp:sp>
    <dsp:sp modelId="{396B8186-5A51-43CF-804C-BC101821A790}">
      <dsp:nvSpPr>
        <dsp:cNvPr id="0" name=""/>
        <dsp:cNvSpPr/>
      </dsp:nvSpPr>
      <dsp:spPr>
        <a:xfrm>
          <a:off x="228582" y="4267195"/>
          <a:ext cx="8305834" cy="632023"/>
        </a:xfrm>
        <a:prstGeom prst="round2DiagRect">
          <a:avLst/>
        </a:prstGeom>
        <a:gradFill rotWithShape="0">
          <a:gsLst>
            <a:gs pos="0">
              <a:schemeClr val="accent6">
                <a:alpha val="10000"/>
              </a:schemeClr>
            </a:gs>
            <a:gs pos="100000">
              <a:schemeClr val="accent6"/>
            </a:gs>
          </a:gsLst>
          <a:lin ang="0" scaled="1"/>
        </a:gra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743200" tIns="106680" rIns="106680" bIns="106680" numCol="1" spcCol="1270" anchor="ctr" anchorCtr="0">
          <a:noAutofit/>
        </a:bodyPr>
        <a:lstStyle/>
        <a:p>
          <a:pPr lvl="0" algn="l" defTabSz="1244600">
            <a:lnSpc>
              <a:spcPct val="90000"/>
            </a:lnSpc>
            <a:spcBef>
              <a:spcPct val="0"/>
            </a:spcBef>
            <a:spcAft>
              <a:spcPct val="35000"/>
            </a:spcAft>
          </a:pPr>
          <a:r>
            <a:rPr lang="mk-MK" sz="2800" kern="1200" dirty="0" smtClean="0">
              <a:effectLst>
                <a:outerShdw blurRad="38100" dist="38100" dir="2700000" algn="tl">
                  <a:srgbClr val="000000">
                    <a:alpha val="43137"/>
                  </a:srgbClr>
                </a:outerShdw>
              </a:effectLst>
              <a:latin typeface="Franklin Gothic Demi Cond" pitchFamily="34" charset="0"/>
            </a:rPr>
            <a:t>Пропратни елементи</a:t>
          </a:r>
          <a:endParaRPr lang="en-US" sz="2800" kern="1200" dirty="0">
            <a:effectLst>
              <a:outerShdw blurRad="38100" dist="38100" dir="2700000" algn="tl">
                <a:srgbClr val="000000">
                  <a:alpha val="43137"/>
                </a:srgbClr>
              </a:outerShdw>
            </a:effectLst>
            <a:latin typeface="Franklin Gothic Demi Cond" pitchFamily="34" charset="0"/>
          </a:endParaRPr>
        </a:p>
      </dsp:txBody>
      <dsp:txXfrm>
        <a:off x="228582" y="4267195"/>
        <a:ext cx="8305834" cy="632023"/>
      </dsp:txXfrm>
    </dsp:sp>
    <dsp:sp modelId="{1C33C2DC-C49F-4F8D-B28C-D23F7417188F}">
      <dsp:nvSpPr>
        <dsp:cNvPr id="0" name=""/>
        <dsp:cNvSpPr/>
      </dsp:nvSpPr>
      <dsp:spPr>
        <a:xfrm>
          <a:off x="0" y="5029201"/>
          <a:ext cx="8763000" cy="1059840"/>
        </a:xfrm>
        <a:prstGeom prst="rect">
          <a:avLst/>
        </a:prstGeom>
        <a:gradFill rotWithShape="0">
          <a:gsLst>
            <a:gs pos="0">
              <a:schemeClr val="accent6">
                <a:alpha val="10000"/>
              </a:schemeClr>
            </a:gs>
            <a:gs pos="100000">
              <a:schemeClr val="accent6"/>
            </a:gs>
          </a:gsLst>
          <a:lin ang="0" scaled="1"/>
        </a:gra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0">
          <a:scrgbClr r="0" g="0" b="0"/>
        </a:fillRef>
        <a:effectRef idx="0">
          <a:scrgbClr r="0" g="0" b="0"/>
        </a:effectRef>
        <a:fontRef idx="minor"/>
      </dsp:style>
      <dsp:txBody>
        <a:bodyPr spcFirstLastPara="0" vert="horz" wrap="square" lIns="278225" tIns="15240" rIns="85344" bIns="15240" numCol="1" spcCol="1270" anchor="t" anchorCtr="0">
          <a:noAutofit/>
        </a:bodyPr>
        <a:lstStyle/>
        <a:p>
          <a:pPr marL="114300" lvl="1" indent="-114300" algn="l" defTabSz="533400">
            <a:lnSpc>
              <a:spcPct val="90000"/>
            </a:lnSpc>
            <a:spcBef>
              <a:spcPct val="0"/>
            </a:spcBef>
            <a:spcAft>
              <a:spcPct val="20000"/>
            </a:spcAft>
            <a:buChar char="••"/>
          </a:pPr>
          <a:r>
            <a:rPr lang="mk-MK" sz="1200" kern="1200" dirty="0" smtClean="0">
              <a:latin typeface="Franklin Gothic Medium Cond" pitchFamily="34" charset="0"/>
            </a:rPr>
            <a:t>Корумпирани овластени службени лица кои  го вршат увидот</a:t>
          </a:r>
          <a:endParaRPr lang="en-US" sz="1200" kern="1200" dirty="0">
            <a:effectLst>
              <a:outerShdw blurRad="38100" dist="38100" dir="2700000" algn="tl">
                <a:srgbClr val="000000">
                  <a:alpha val="43137"/>
                </a:srgbClr>
              </a:outerShdw>
            </a:effectLst>
            <a:latin typeface="Franklin Gothic Demi Cond" pitchFamily="34" charset="0"/>
          </a:endParaRPr>
        </a:p>
        <a:p>
          <a:pPr marL="114300" lvl="1" indent="-114300" algn="l" defTabSz="533400">
            <a:lnSpc>
              <a:spcPct val="90000"/>
            </a:lnSpc>
            <a:spcBef>
              <a:spcPct val="0"/>
            </a:spcBef>
            <a:spcAft>
              <a:spcPct val="20000"/>
            </a:spcAft>
            <a:buChar char="••"/>
          </a:pPr>
          <a:r>
            <a:rPr lang="mk-MK" sz="1200" kern="1200" dirty="0" smtClean="0">
              <a:latin typeface="Franklin Gothic Medium Cond" pitchFamily="34" charset="0"/>
            </a:rPr>
            <a:t>Учество на сервиси и поединци при монтажа и демонтажа на делови на возилото за исценирување на несреќата </a:t>
          </a:r>
          <a:endParaRPr lang="en-US" sz="1200" kern="1200" dirty="0" smtClean="0">
            <a:latin typeface="Franklin Gothic Medium Cond" pitchFamily="34" charset="0"/>
          </a:endParaRPr>
        </a:p>
      </dsp:txBody>
      <dsp:txXfrm>
        <a:off x="0" y="5029201"/>
        <a:ext cx="8763000" cy="10598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89E225-4415-4192-B50B-602DB591CBA2}">
      <dsp:nvSpPr>
        <dsp:cNvPr id="0" name=""/>
        <dsp:cNvSpPr/>
      </dsp:nvSpPr>
      <dsp:spPr>
        <a:xfrm rot="16200000">
          <a:off x="-240943" y="243994"/>
          <a:ext cx="3422880" cy="2934890"/>
        </a:xfrm>
        <a:prstGeom prst="flowChartManualOperation">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l" defTabSz="800100">
            <a:lnSpc>
              <a:spcPct val="90000"/>
            </a:lnSpc>
            <a:spcBef>
              <a:spcPct val="0"/>
            </a:spcBef>
            <a:spcAft>
              <a:spcPct val="35000"/>
            </a:spcAft>
          </a:pPr>
          <a:r>
            <a:rPr lang="mk-MK" sz="1800" kern="1200" dirty="0" smtClean="0">
              <a:latin typeface="Times New Roman" pitchFamily="18" charset="0"/>
              <a:cs typeface="Times New Roman" pitchFamily="18" charset="0"/>
            </a:rPr>
            <a:t>Лесни телесни повреди</a:t>
          </a:r>
          <a:endParaRPr lang="en-US" sz="18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mk-MK" sz="1400" kern="1200" dirty="0" smtClean="0">
              <a:latin typeface="Times New Roman" pitchFamily="18" charset="0"/>
              <a:cs typeface="Times New Roman" pitchFamily="18" charset="0"/>
            </a:rPr>
            <a:t>Набиеници на глава</a:t>
          </a:r>
          <a:endParaRPr lang="en-US"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mk-MK" sz="1400" kern="1200" dirty="0" smtClean="0">
              <a:latin typeface="Times New Roman" pitchFamily="18" charset="0"/>
              <a:cs typeface="Times New Roman" pitchFamily="18" charset="0"/>
            </a:rPr>
            <a:t>Истегнување на врат</a:t>
          </a:r>
          <a:endParaRPr lang="en-US"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mk-MK" sz="1400" kern="1200" dirty="0" smtClean="0">
              <a:latin typeface="Times New Roman" pitchFamily="18" charset="0"/>
              <a:cs typeface="Times New Roman" pitchFamily="18" charset="0"/>
            </a:rPr>
            <a:t>Потрес на мозок</a:t>
          </a:r>
          <a:endParaRPr lang="en-US" sz="1400" kern="1200" dirty="0">
            <a:latin typeface="Times New Roman" pitchFamily="18" charset="0"/>
            <a:cs typeface="Times New Roman" pitchFamily="18" charset="0"/>
          </a:endParaRPr>
        </a:p>
      </dsp:txBody>
      <dsp:txXfrm rot="16200000">
        <a:off x="-240943" y="243994"/>
        <a:ext cx="3422880" cy="2934890"/>
      </dsp:txXfrm>
    </dsp:sp>
    <dsp:sp modelId="{5E193A34-0702-4BCA-AD5D-77BD35FFB6A6}">
      <dsp:nvSpPr>
        <dsp:cNvPr id="0" name=""/>
        <dsp:cNvSpPr/>
      </dsp:nvSpPr>
      <dsp:spPr>
        <a:xfrm rot="16200000">
          <a:off x="2914063" y="243994"/>
          <a:ext cx="3422880" cy="2934890"/>
        </a:xfrm>
        <a:prstGeom prst="flowChartManualOperation">
          <a:avLst/>
        </a:prstGeom>
        <a:gradFill rotWithShape="0">
          <a:gsLst>
            <a:gs pos="0">
              <a:schemeClr val="accent5">
                <a:shade val="80000"/>
                <a:hueOff val="205224"/>
                <a:satOff val="-2238"/>
                <a:lumOff val="25579"/>
                <a:alphaOff val="0"/>
                <a:shade val="51000"/>
                <a:satMod val="130000"/>
              </a:schemeClr>
            </a:gs>
            <a:gs pos="80000">
              <a:schemeClr val="accent5">
                <a:shade val="80000"/>
                <a:hueOff val="205224"/>
                <a:satOff val="-2238"/>
                <a:lumOff val="25579"/>
                <a:alphaOff val="0"/>
                <a:shade val="93000"/>
                <a:satMod val="130000"/>
              </a:schemeClr>
            </a:gs>
            <a:gs pos="100000">
              <a:schemeClr val="accent5">
                <a:shade val="80000"/>
                <a:hueOff val="205224"/>
                <a:satOff val="-2238"/>
                <a:lumOff val="255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l" defTabSz="800100">
            <a:lnSpc>
              <a:spcPct val="90000"/>
            </a:lnSpc>
            <a:spcBef>
              <a:spcPct val="0"/>
            </a:spcBef>
            <a:spcAft>
              <a:spcPct val="35000"/>
            </a:spcAft>
          </a:pPr>
          <a:r>
            <a:rPr lang="mk-MK" sz="1800" kern="1200" dirty="0" smtClean="0">
              <a:latin typeface="Times New Roman" pitchFamily="18" charset="0"/>
              <a:cs typeface="Times New Roman" pitchFamily="18" charset="0"/>
            </a:rPr>
            <a:t>Тешки телесни повреди</a:t>
          </a:r>
          <a:endParaRPr lang="en-US" sz="1800" kern="1200" dirty="0">
            <a:latin typeface="Times New Roman" pitchFamily="18" charset="0"/>
            <a:cs typeface="Times New Roman" pitchFamily="18" charset="0"/>
          </a:endParaRPr>
        </a:p>
        <a:p>
          <a:pPr marL="57150" lvl="1" indent="-57150" algn="l" defTabSz="444500">
            <a:lnSpc>
              <a:spcPct val="90000"/>
            </a:lnSpc>
            <a:spcBef>
              <a:spcPct val="0"/>
            </a:spcBef>
            <a:spcAft>
              <a:spcPct val="15000"/>
            </a:spcAft>
            <a:buChar char="••"/>
          </a:pPr>
          <a:r>
            <a:rPr lang="mk-MK" sz="1000" kern="1200" dirty="0" smtClean="0"/>
            <a:t>Претходно повредено лице учествува во СН</a:t>
          </a:r>
          <a:endParaRPr lang="en-US" sz="1000" kern="1200" dirty="0">
            <a:latin typeface="Times New Roman" pitchFamily="18" charset="0"/>
            <a:cs typeface="Times New Roman" pitchFamily="18" charset="0"/>
          </a:endParaRPr>
        </a:p>
        <a:p>
          <a:pPr marL="57150" lvl="1" indent="-57150" algn="l" defTabSz="444500">
            <a:lnSpc>
              <a:spcPct val="90000"/>
            </a:lnSpc>
            <a:spcBef>
              <a:spcPct val="0"/>
            </a:spcBef>
            <a:spcAft>
              <a:spcPct val="15000"/>
            </a:spcAft>
            <a:buChar char="••"/>
          </a:pPr>
          <a:r>
            <a:rPr lang="mk-MK" sz="1000" kern="1200" dirty="0" smtClean="0"/>
            <a:t>Самоповредување  од страна на одредени лица (најчесто зависници од дрога)</a:t>
          </a:r>
          <a:endParaRPr lang="en-US" sz="1000" kern="1200" dirty="0" smtClean="0"/>
        </a:p>
        <a:p>
          <a:pPr marL="57150" lvl="1" indent="-57150" algn="l" defTabSz="444500">
            <a:lnSpc>
              <a:spcPct val="90000"/>
            </a:lnSpc>
            <a:spcBef>
              <a:spcPct val="0"/>
            </a:spcBef>
            <a:spcAft>
              <a:spcPct val="15000"/>
            </a:spcAft>
            <a:buChar char="••"/>
          </a:pPr>
          <a:r>
            <a:rPr lang="mk-MK" sz="1000" kern="1200" dirty="0" smtClean="0"/>
            <a:t>Замена на идентитет на оштетените (учесник во СН со претходно тешко повредено лице)</a:t>
          </a:r>
          <a:endParaRPr lang="en-US" sz="1000" kern="1200" dirty="0" smtClean="0"/>
        </a:p>
        <a:p>
          <a:pPr marL="57150" lvl="1" indent="-57150" algn="l" defTabSz="444500">
            <a:lnSpc>
              <a:spcPct val="90000"/>
            </a:lnSpc>
            <a:spcBef>
              <a:spcPct val="0"/>
            </a:spcBef>
            <a:spcAft>
              <a:spcPct val="15000"/>
            </a:spcAft>
            <a:buChar char="••"/>
          </a:pPr>
          <a:r>
            <a:rPr lang="mk-MK" sz="1000" kern="1200" dirty="0" smtClean="0"/>
            <a:t>Фалсификување на медицинска документација (превземени активности директни и ДСЗИ, упатување на контролно снимање)</a:t>
          </a:r>
          <a:endParaRPr lang="en-US" sz="1000" kern="1200" dirty="0" smtClean="0"/>
        </a:p>
        <a:p>
          <a:pPr marL="57150" lvl="1" indent="-57150" algn="l" defTabSz="444500">
            <a:lnSpc>
              <a:spcPct val="90000"/>
            </a:lnSpc>
            <a:spcBef>
              <a:spcPct val="0"/>
            </a:spcBef>
            <a:spcAft>
              <a:spcPct val="15000"/>
            </a:spcAft>
            <a:buChar char="••"/>
          </a:pPr>
          <a:r>
            <a:rPr lang="mk-MK" sz="1000" kern="1200" dirty="0" smtClean="0"/>
            <a:t>Зголемени повреди од страна на медицински персонал</a:t>
          </a:r>
          <a:endParaRPr lang="en-US" sz="1000" kern="1200" dirty="0" smtClean="0"/>
        </a:p>
        <a:p>
          <a:pPr marL="57150" lvl="1" indent="-57150" algn="l" defTabSz="444500">
            <a:lnSpc>
              <a:spcPct val="90000"/>
            </a:lnSpc>
            <a:spcBef>
              <a:spcPct val="0"/>
            </a:spcBef>
            <a:spcAft>
              <a:spcPct val="15000"/>
            </a:spcAft>
            <a:buChar char="••"/>
          </a:pPr>
          <a:r>
            <a:rPr lang="mk-MK" sz="1000" kern="1200" dirty="0" smtClean="0"/>
            <a:t>Лажни РТГ снимки од други пациенти</a:t>
          </a:r>
        </a:p>
      </dsp:txBody>
      <dsp:txXfrm rot="16200000">
        <a:off x="2914063" y="243994"/>
        <a:ext cx="3422880" cy="293489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570E31-9E0C-460C-A8AB-7B42020FAA41}">
      <dsp:nvSpPr>
        <dsp:cNvPr id="0" name=""/>
        <dsp:cNvSpPr/>
      </dsp:nvSpPr>
      <dsp:spPr>
        <a:xfrm>
          <a:off x="0" y="215371"/>
          <a:ext cx="8077200" cy="655200"/>
        </a:xfrm>
        <a:prstGeom prst="round2DiagRect">
          <a:avLst/>
        </a:prstGeom>
        <a:gradFill flip="none" rotWithShape="1">
          <a:gsLst>
            <a:gs pos="0">
              <a:schemeClr val="accent3">
                <a:alpha val="10000"/>
              </a:schemeClr>
            </a:gs>
            <a:gs pos="100000">
              <a:schemeClr val="accent3"/>
            </a:gs>
          </a:gsLst>
          <a:lin ang="0" scaled="1"/>
          <a:tileRect/>
        </a:gra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743200" tIns="106680" rIns="106680" bIns="106680" numCol="1" spcCol="1270" anchor="ctr" anchorCtr="0">
          <a:noAutofit/>
        </a:bodyPr>
        <a:lstStyle/>
        <a:p>
          <a:pPr lvl="0" algn="l" defTabSz="1244600">
            <a:lnSpc>
              <a:spcPct val="90000"/>
            </a:lnSpc>
            <a:spcBef>
              <a:spcPct val="0"/>
            </a:spcBef>
            <a:spcAft>
              <a:spcPct val="35000"/>
            </a:spcAft>
          </a:pPr>
          <a:r>
            <a:rPr lang="mk-MK" sz="2800" kern="1200" dirty="0" smtClean="0">
              <a:effectLst>
                <a:outerShdw blurRad="38100" dist="38100" dir="2700000" algn="tl">
                  <a:srgbClr val="000000">
                    <a:alpha val="43137"/>
                  </a:srgbClr>
                </a:outerShdw>
              </a:effectLst>
              <a:latin typeface="Franklin Gothic Medium Cond" pitchFamily="34" charset="0"/>
              <a:cs typeface="Times New Roman" pitchFamily="18" charset="0"/>
            </a:rPr>
            <a:t>Европски Извештај</a:t>
          </a:r>
        </a:p>
      </dsp:txBody>
      <dsp:txXfrm>
        <a:off x="0" y="215371"/>
        <a:ext cx="8077200" cy="655200"/>
      </dsp:txXfrm>
    </dsp:sp>
    <dsp:sp modelId="{6DD3ED43-A11E-4CF9-B992-939C4541E5E8}">
      <dsp:nvSpPr>
        <dsp:cNvPr id="0" name=""/>
        <dsp:cNvSpPr/>
      </dsp:nvSpPr>
      <dsp:spPr>
        <a:xfrm>
          <a:off x="0" y="931440"/>
          <a:ext cx="8077200" cy="65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mk-MK" sz="1400" b="1" kern="1200" dirty="0" smtClean="0"/>
            <a:t>Пријавени дупли штети откриени преку апликацијата за пријава на штети со европски извештај за мала материјална штета</a:t>
          </a:r>
          <a:endParaRPr lang="en-US" sz="1400" kern="1200" dirty="0">
            <a:solidFill>
              <a:schemeClr val="tx1"/>
            </a:solidFill>
            <a:latin typeface="Franklin Gothic Medium Cond" pitchFamily="34" charset="0"/>
          </a:endParaRPr>
        </a:p>
      </dsp:txBody>
      <dsp:txXfrm>
        <a:off x="0" y="931440"/>
        <a:ext cx="8077200" cy="655200"/>
      </dsp:txXfrm>
    </dsp:sp>
    <dsp:sp modelId="{AC017FEB-A14F-4676-ABFA-0BFF31ADDCB4}">
      <dsp:nvSpPr>
        <dsp:cNvPr id="0" name=""/>
        <dsp:cNvSpPr/>
      </dsp:nvSpPr>
      <dsp:spPr>
        <a:xfrm>
          <a:off x="0" y="1586639"/>
          <a:ext cx="8077200" cy="397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20320" rIns="113792" bIns="20320" numCol="1" spcCol="1270" anchor="t" anchorCtr="0">
          <a:noAutofit/>
        </a:bodyPr>
        <a:lstStyle/>
        <a:p>
          <a:pPr marL="114300" lvl="1" indent="-114300" algn="l" defTabSz="533400">
            <a:lnSpc>
              <a:spcPct val="90000"/>
            </a:lnSpc>
            <a:spcBef>
              <a:spcPct val="0"/>
            </a:spcBef>
            <a:spcAft>
              <a:spcPct val="20000"/>
            </a:spcAft>
            <a:buChar char="••"/>
          </a:pPr>
          <a:endParaRPr lang="en-US" sz="1200" b="1" kern="1200" dirty="0" smtClean="0"/>
        </a:p>
        <a:p>
          <a:pPr marL="114300" lvl="1" indent="-114300" algn="l" defTabSz="533400">
            <a:lnSpc>
              <a:spcPct val="90000"/>
            </a:lnSpc>
            <a:spcBef>
              <a:spcPct val="0"/>
            </a:spcBef>
            <a:spcAft>
              <a:spcPct val="20000"/>
            </a:spcAft>
            <a:buChar char="••"/>
          </a:pPr>
          <a:r>
            <a:rPr lang="mk-MK" sz="1200" kern="1200" dirty="0" smtClean="0"/>
            <a:t>Од 01</a:t>
          </a:r>
          <a:r>
            <a:rPr lang="en-US" sz="1200" kern="1200" dirty="0" smtClean="0"/>
            <a:t>.</a:t>
          </a:r>
          <a:r>
            <a:rPr lang="mk-MK" sz="1200" kern="1200" dirty="0" smtClean="0"/>
            <a:t>01</a:t>
          </a:r>
          <a:r>
            <a:rPr lang="en-US" sz="1200" kern="1200" dirty="0" smtClean="0"/>
            <a:t>.</a:t>
          </a:r>
          <a:r>
            <a:rPr lang="mk-MK" sz="1200" kern="1200" dirty="0" smtClean="0"/>
            <a:t>2010 година во Националното биро за осигурување е воспоставена апликација во која друштвата за осигурување  ѓи  пријавуваат –префрлуваат податоците за пријавени штети со Европски извештај за сообракајни незгоди со мала материјална штета. За период од </a:t>
          </a:r>
          <a:r>
            <a:rPr lang="en-US" sz="1200" kern="1200" dirty="0" smtClean="0"/>
            <a:t>01.01.201</a:t>
          </a:r>
          <a:r>
            <a:rPr lang="mk-MK" sz="1200" kern="1200" dirty="0" smtClean="0"/>
            <a:t>0</a:t>
          </a:r>
          <a:r>
            <a:rPr lang="en-US" sz="1200" kern="1200" dirty="0" smtClean="0"/>
            <a:t>-31.12.201</a:t>
          </a:r>
          <a:r>
            <a:rPr lang="mk-MK" sz="1200" kern="1200" dirty="0" smtClean="0"/>
            <a:t>0 година од страна на осигурителните друштва се префрлени вкупно 8.505 штети .</a:t>
          </a:r>
        </a:p>
        <a:p>
          <a:pPr marL="114300" lvl="1" indent="-114300" algn="l" defTabSz="533400">
            <a:lnSpc>
              <a:spcPct val="90000"/>
            </a:lnSpc>
            <a:spcBef>
              <a:spcPct val="0"/>
            </a:spcBef>
            <a:spcAft>
              <a:spcPct val="20000"/>
            </a:spcAft>
            <a:buChar char="••"/>
          </a:pPr>
          <a:endParaRPr lang="mk-MK" sz="1200" kern="1200" dirty="0" smtClean="0"/>
        </a:p>
        <a:p>
          <a:pPr marL="114300" lvl="1" indent="-114300" algn="l" defTabSz="533400">
            <a:lnSpc>
              <a:spcPct val="90000"/>
            </a:lnSpc>
            <a:spcBef>
              <a:spcPct val="0"/>
            </a:spcBef>
            <a:spcAft>
              <a:spcPct val="20000"/>
            </a:spcAft>
            <a:buChar char="••"/>
          </a:pPr>
          <a:r>
            <a:rPr lang="mk-MK" sz="1200" kern="1200" dirty="0" smtClean="0"/>
            <a:t>Мегутоа за одбележување е дека во 2010 година имало обид за дупла  пријава на штети со Европски извештај за сообракајни незгоди со мала материјална штета .Се работи за голем број на штети или  конктетно </a:t>
          </a:r>
          <a:r>
            <a:rPr lang="mk-MK" sz="1200" u="sng" kern="1200" dirty="0" smtClean="0"/>
            <a:t>616 случаи  во апликацијата се  откриени и евидентирани како дупли штети.</a:t>
          </a:r>
          <a:r>
            <a:rPr lang="mk-MK" sz="1200" kern="1200" dirty="0" smtClean="0"/>
            <a:t>Според статистичката листа на оваа апликација не беа затворени уште 405 штети ( значи можноста за појава на дупли штети е уште поголема ).</a:t>
          </a:r>
        </a:p>
        <a:p>
          <a:pPr marL="114300" lvl="1" indent="-114300" algn="l" defTabSz="533400">
            <a:lnSpc>
              <a:spcPct val="90000"/>
            </a:lnSpc>
            <a:spcBef>
              <a:spcPct val="0"/>
            </a:spcBef>
            <a:spcAft>
              <a:spcPct val="20000"/>
            </a:spcAft>
            <a:buChar char="••"/>
          </a:pPr>
          <a:endParaRPr lang="mk-MK" sz="1200" kern="1200" dirty="0" smtClean="0"/>
        </a:p>
        <a:p>
          <a:pPr marL="114300" lvl="1" indent="-114300" algn="l" defTabSz="533400">
            <a:lnSpc>
              <a:spcPct val="90000"/>
            </a:lnSpc>
            <a:spcBef>
              <a:spcPct val="0"/>
            </a:spcBef>
            <a:spcAft>
              <a:spcPct val="20000"/>
            </a:spcAft>
            <a:buChar char="••"/>
          </a:pPr>
          <a:r>
            <a:rPr lang="mk-MK" sz="1200" kern="1200" dirty="0" smtClean="0"/>
            <a:t>Во период од </a:t>
          </a:r>
          <a:r>
            <a:rPr lang="en-US" sz="1200" kern="1200" dirty="0" smtClean="0"/>
            <a:t>01.01.2011-31.12.2011 </a:t>
          </a:r>
          <a:r>
            <a:rPr lang="mk-MK" sz="1200" kern="1200" dirty="0" smtClean="0"/>
            <a:t>година од страна на осигурителните друштва се префрлени вкупно </a:t>
          </a:r>
          <a:r>
            <a:rPr lang="en-US" sz="1200" kern="1200" dirty="0" smtClean="0"/>
            <a:t>11.042</a:t>
          </a:r>
          <a:r>
            <a:rPr lang="mk-MK" sz="1200" kern="1200" dirty="0" smtClean="0"/>
            <a:t> штети</a:t>
          </a:r>
        </a:p>
        <a:p>
          <a:pPr marL="114300" lvl="1" indent="-114300" algn="l" defTabSz="533400">
            <a:lnSpc>
              <a:spcPct val="90000"/>
            </a:lnSpc>
            <a:spcBef>
              <a:spcPct val="0"/>
            </a:spcBef>
            <a:spcAft>
              <a:spcPct val="20000"/>
            </a:spcAft>
            <a:buChar char="••"/>
          </a:pPr>
          <a:endParaRPr lang="mk-MK" sz="1200" kern="1200" dirty="0" smtClean="0"/>
        </a:p>
        <a:p>
          <a:pPr marL="114300" lvl="1" indent="-114300" algn="l" defTabSz="533400">
            <a:lnSpc>
              <a:spcPct val="90000"/>
            </a:lnSpc>
            <a:spcBef>
              <a:spcPct val="0"/>
            </a:spcBef>
            <a:spcAft>
              <a:spcPct val="20000"/>
            </a:spcAft>
            <a:buChar char="••"/>
          </a:pPr>
          <a:r>
            <a:rPr lang="mk-MK" sz="1200" u="sng" kern="1200" dirty="0" smtClean="0"/>
            <a:t>Во 2011 година</a:t>
          </a:r>
          <a:r>
            <a:rPr lang="mk-MK" sz="1200" kern="1200" dirty="0" smtClean="0"/>
            <a:t> имало обид за пријава на штети со Европски извештај за сообракајни незгоди со мала материјална штета </a:t>
          </a:r>
          <a:r>
            <a:rPr lang="mk-MK" sz="1200" u="sng" kern="1200" dirty="0" smtClean="0"/>
            <a:t>во </a:t>
          </a:r>
          <a:r>
            <a:rPr lang="en-US" sz="1200" u="sng" kern="1200" dirty="0" smtClean="0"/>
            <a:t>409 </a:t>
          </a:r>
          <a:r>
            <a:rPr lang="mk-MK" sz="1200" u="sng" kern="1200" dirty="0" smtClean="0"/>
            <a:t>случаи ( откриени и евидентирани како дупли штети.) </a:t>
          </a:r>
          <a:r>
            <a:rPr lang="mk-MK" sz="1200" kern="1200" dirty="0" smtClean="0"/>
            <a:t>Според статистичката листа на оваа апликација не беа затворени уште </a:t>
          </a:r>
          <a:r>
            <a:rPr lang="en-US" sz="1200" kern="1200" dirty="0" smtClean="0"/>
            <a:t>799</a:t>
          </a:r>
          <a:r>
            <a:rPr lang="mk-MK" sz="1200" kern="1200" dirty="0" smtClean="0"/>
            <a:t> штети ( значи можноста за појава на дупли штети е уште поголема ).</a:t>
          </a:r>
        </a:p>
        <a:p>
          <a:pPr marL="114300" lvl="1" indent="-114300" algn="l" defTabSz="533400">
            <a:lnSpc>
              <a:spcPct val="90000"/>
            </a:lnSpc>
            <a:spcBef>
              <a:spcPct val="0"/>
            </a:spcBef>
            <a:spcAft>
              <a:spcPct val="20000"/>
            </a:spcAft>
            <a:buChar char="••"/>
          </a:pPr>
          <a:r>
            <a:rPr lang="mk-MK" sz="1200" kern="1200" dirty="0" smtClean="0"/>
            <a:t>Оштетувањата на возилата на соодвествуваат</a:t>
          </a:r>
        </a:p>
        <a:p>
          <a:pPr marL="114300" lvl="1" indent="-114300" algn="l" defTabSz="533400">
            <a:lnSpc>
              <a:spcPct val="90000"/>
            </a:lnSpc>
            <a:spcBef>
              <a:spcPct val="0"/>
            </a:spcBef>
            <a:spcAft>
              <a:spcPct val="20000"/>
            </a:spcAft>
            <a:buChar char="••"/>
          </a:pPr>
          <a:r>
            <a:rPr lang="mk-MK" sz="1200" kern="1200" dirty="0" smtClean="0"/>
            <a:t>Лажни изјави на учесниците – менување на фактичка состојба (секогаш оштетениот е со поскапо возило)</a:t>
          </a:r>
          <a:endParaRPr lang="en-US" sz="1200" kern="1200" dirty="0" smtClean="0"/>
        </a:p>
        <a:p>
          <a:pPr marL="114300" lvl="1" indent="-114300" algn="l" defTabSz="533400">
            <a:lnSpc>
              <a:spcPct val="90000"/>
            </a:lnSpc>
            <a:spcBef>
              <a:spcPct val="0"/>
            </a:spcBef>
            <a:spcAft>
              <a:spcPct val="20000"/>
            </a:spcAft>
            <a:buChar char="••"/>
          </a:pPr>
          <a:r>
            <a:rPr lang="mk-MK" sz="1200" kern="1200" smtClean="0"/>
            <a:t>Намерно избегнување да се повика полиција заради алкохол, немање возачка, НВ</a:t>
          </a:r>
          <a:endParaRPr lang="en-US" sz="1200" kern="1200" dirty="0" smtClean="0"/>
        </a:p>
        <a:p>
          <a:pPr marL="114300" lvl="1" indent="-114300" algn="l" defTabSz="533400">
            <a:lnSpc>
              <a:spcPct val="90000"/>
            </a:lnSpc>
            <a:spcBef>
              <a:spcPct val="0"/>
            </a:spcBef>
            <a:spcAft>
              <a:spcPct val="20000"/>
            </a:spcAft>
            <a:buChar char="••"/>
          </a:pPr>
          <a:r>
            <a:rPr lang="mk-MK" sz="1200" kern="1200" dirty="0" smtClean="0"/>
            <a:t>Наплата и на претходни стари оштетувања</a:t>
          </a:r>
          <a:endParaRPr lang="en-US" sz="1200" kern="1200" dirty="0" smtClean="0"/>
        </a:p>
      </dsp:txBody>
      <dsp:txXfrm>
        <a:off x="0" y="1586639"/>
        <a:ext cx="8077200" cy="39744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89E225-4415-4192-B50B-602DB591CBA2}">
      <dsp:nvSpPr>
        <dsp:cNvPr id="0" name=""/>
        <dsp:cNvSpPr/>
      </dsp:nvSpPr>
      <dsp:spPr>
        <a:xfrm rot="16200000">
          <a:off x="-1211219" y="1212279"/>
          <a:ext cx="5181600" cy="2757041"/>
        </a:xfrm>
        <a:prstGeom prst="flowChartManualOperation">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mk-MK" sz="1400" kern="1200" dirty="0" smtClean="0">
              <a:latin typeface="Times New Roman" pitchFamily="18" charset="0"/>
              <a:cs typeface="Times New Roman" pitchFamily="18" charset="0"/>
            </a:rPr>
            <a:t>САМОСТОЈНО – НЕ</a:t>
          </a:r>
        </a:p>
        <a:p>
          <a:pPr lvl="0" algn="ctr" defTabSz="622300">
            <a:lnSpc>
              <a:spcPct val="90000"/>
            </a:lnSpc>
            <a:spcBef>
              <a:spcPct val="0"/>
            </a:spcBef>
            <a:spcAft>
              <a:spcPct val="35000"/>
            </a:spcAft>
          </a:pPr>
          <a:r>
            <a:rPr lang="mk-MK" sz="1400" kern="1200" dirty="0" smtClean="0">
              <a:latin typeface="Times New Roman" pitchFamily="18" charset="0"/>
              <a:cs typeface="Times New Roman" pitchFamily="18" charset="0"/>
            </a:rPr>
            <a:t>Се добива само времена заштита на сопствената компанија без позначаен ефект</a:t>
          </a:r>
        </a:p>
        <a:p>
          <a:pPr lvl="0" algn="ctr" defTabSz="622300">
            <a:lnSpc>
              <a:spcPct val="90000"/>
            </a:lnSpc>
            <a:spcBef>
              <a:spcPct val="0"/>
            </a:spcBef>
            <a:spcAft>
              <a:spcPct val="35000"/>
            </a:spcAft>
          </a:pPr>
          <a:r>
            <a:rPr lang="mk-MK" sz="1400" kern="1200" dirty="0" smtClean="0">
              <a:latin typeface="Times New Roman" pitchFamily="18" charset="0"/>
              <a:cs typeface="Times New Roman" pitchFamily="18" charset="0"/>
            </a:rPr>
            <a:t>Моментална соработка е сведена на комуникација на ликвидатори по меил</a:t>
          </a:r>
          <a:endParaRPr lang="en-US" sz="1400" kern="1200" dirty="0">
            <a:latin typeface="Times New Roman" pitchFamily="18" charset="0"/>
            <a:cs typeface="Times New Roman" pitchFamily="18" charset="0"/>
          </a:endParaRPr>
        </a:p>
      </dsp:txBody>
      <dsp:txXfrm rot="16200000">
        <a:off x="-1211219" y="1212279"/>
        <a:ext cx="5181600" cy="2757041"/>
      </dsp:txXfrm>
    </dsp:sp>
    <dsp:sp modelId="{5E193A34-0702-4BCA-AD5D-77BD35FFB6A6}">
      <dsp:nvSpPr>
        <dsp:cNvPr id="0" name=""/>
        <dsp:cNvSpPr/>
      </dsp:nvSpPr>
      <dsp:spPr>
        <a:xfrm rot="16200000">
          <a:off x="1752600" y="1212279"/>
          <a:ext cx="5181600" cy="2757041"/>
        </a:xfrm>
        <a:prstGeom prst="flowChartManualOperation">
          <a:avLst/>
        </a:prstGeom>
        <a:gradFill rotWithShape="0">
          <a:gsLst>
            <a:gs pos="0">
              <a:schemeClr val="accent5">
                <a:shade val="80000"/>
                <a:hueOff val="102612"/>
                <a:satOff val="-1119"/>
                <a:lumOff val="12789"/>
                <a:alphaOff val="0"/>
                <a:shade val="51000"/>
                <a:satMod val="130000"/>
              </a:schemeClr>
            </a:gs>
            <a:gs pos="80000">
              <a:schemeClr val="accent5">
                <a:shade val="80000"/>
                <a:hueOff val="102612"/>
                <a:satOff val="-1119"/>
                <a:lumOff val="12789"/>
                <a:alphaOff val="0"/>
                <a:shade val="93000"/>
                <a:satMod val="130000"/>
              </a:schemeClr>
            </a:gs>
            <a:gs pos="100000">
              <a:schemeClr val="accent5">
                <a:shade val="80000"/>
                <a:hueOff val="102612"/>
                <a:satOff val="-1119"/>
                <a:lumOff val="127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0" rIns="76200" bIns="0" numCol="1" spcCol="1270" anchor="ctr" anchorCtr="0">
          <a:noAutofit/>
        </a:bodyPr>
        <a:lstStyle/>
        <a:p>
          <a:pPr lvl="0" algn="l" defTabSz="533400">
            <a:lnSpc>
              <a:spcPct val="90000"/>
            </a:lnSpc>
            <a:spcBef>
              <a:spcPct val="0"/>
            </a:spcBef>
            <a:spcAft>
              <a:spcPct val="35000"/>
            </a:spcAft>
          </a:pPr>
          <a:r>
            <a:rPr lang="mk-MK" sz="1200" kern="1200" dirty="0" smtClean="0">
              <a:latin typeface="Times New Roman" pitchFamily="18" charset="0"/>
              <a:cs typeface="Times New Roman" pitchFamily="18" charset="0"/>
            </a:rPr>
            <a:t>ПОТРЕБНИ МЕРКИ</a:t>
          </a:r>
          <a:endParaRPr lang="en-US" sz="1200" kern="1200" dirty="0">
            <a:latin typeface="Times New Roman" pitchFamily="18" charset="0"/>
            <a:cs typeface="Times New Roman" pitchFamily="18" charset="0"/>
          </a:endParaRPr>
        </a:p>
        <a:p>
          <a:pPr marL="57150" lvl="1" indent="-57150" algn="l" defTabSz="444500">
            <a:lnSpc>
              <a:spcPct val="90000"/>
            </a:lnSpc>
            <a:spcBef>
              <a:spcPct val="0"/>
            </a:spcBef>
            <a:spcAft>
              <a:spcPct val="15000"/>
            </a:spcAft>
            <a:buChar char="••"/>
          </a:pPr>
          <a:r>
            <a:rPr lang="mk-MK" sz="1000" kern="1200" dirty="0" smtClean="0"/>
            <a:t>Формирање на посебни организациони единици во рамките на ОК кои систематски ќе се бават со ОИ</a:t>
          </a:r>
          <a:endParaRPr lang="en-US" sz="1000" kern="1200" dirty="0">
            <a:latin typeface="Times New Roman" pitchFamily="18" charset="0"/>
            <a:cs typeface="Times New Roman" pitchFamily="18" charset="0"/>
          </a:endParaRPr>
        </a:p>
        <a:p>
          <a:pPr marL="57150" lvl="1" indent="-57150" algn="l" defTabSz="444500">
            <a:lnSpc>
              <a:spcPct val="90000"/>
            </a:lnSpc>
            <a:spcBef>
              <a:spcPct val="0"/>
            </a:spcBef>
            <a:spcAft>
              <a:spcPct val="15000"/>
            </a:spcAft>
            <a:buChar char="••"/>
          </a:pPr>
          <a:r>
            <a:rPr lang="mk-MK" sz="1000" kern="1200" dirty="0" smtClean="0"/>
            <a:t>Обезбедување на заедничка база на податоци (по можност на на интернет) во која ќе бидат внесени сите штети кои биле карактеризирани како ОИ и учесниците за истите, како и набавка софтвер за детекција на ОИ</a:t>
          </a:r>
          <a:endParaRPr lang="en-US" sz="1000" kern="1200" dirty="0" smtClean="0"/>
        </a:p>
        <a:p>
          <a:pPr marL="114300" lvl="1" indent="-114300" algn="l" defTabSz="533400">
            <a:lnSpc>
              <a:spcPct val="90000"/>
            </a:lnSpc>
            <a:spcBef>
              <a:spcPct val="0"/>
            </a:spcBef>
            <a:spcAft>
              <a:spcPct val="15000"/>
            </a:spcAft>
            <a:buChar char="••"/>
          </a:pPr>
          <a:r>
            <a:rPr lang="mk-MK" sz="1200" kern="1200" dirty="0" smtClean="0"/>
            <a:t>Еснафско здружување на осигурителните компании при надлежна стопанска комора</a:t>
          </a:r>
          <a:endParaRPr lang="en-US" sz="1200" kern="1200" dirty="0" smtClean="0"/>
        </a:p>
        <a:p>
          <a:pPr marL="57150" lvl="1" indent="-57150" algn="l" defTabSz="444500">
            <a:lnSpc>
              <a:spcPct val="90000"/>
            </a:lnSpc>
            <a:spcBef>
              <a:spcPct val="0"/>
            </a:spcBef>
            <a:spcAft>
              <a:spcPct val="15000"/>
            </a:spcAft>
            <a:buChar char="••"/>
          </a:pPr>
          <a:r>
            <a:rPr lang="mk-MK" sz="1000" kern="1200" dirty="0" smtClean="0"/>
            <a:t>Проактивен став на ОИ – време е за офанзива на ОК во смисла да не само да се врши откривање и одбивање на оштетните побарувања туку и задолжително да се процесираат до надлежните органи</a:t>
          </a:r>
          <a:endParaRPr lang="en-US" sz="1000" kern="1200" dirty="0" smtClean="0"/>
        </a:p>
        <a:p>
          <a:pPr marL="57150" lvl="1" indent="-57150" algn="l" defTabSz="444500">
            <a:lnSpc>
              <a:spcPct val="90000"/>
            </a:lnSpc>
            <a:spcBef>
              <a:spcPct val="0"/>
            </a:spcBef>
            <a:spcAft>
              <a:spcPct val="15000"/>
            </a:spcAft>
            <a:buChar char="••"/>
          </a:pPr>
          <a:r>
            <a:rPr lang="mk-MK" sz="1000" kern="1200" dirty="0" smtClean="0"/>
            <a:t>Активности за промена на јавното мислење преку соодветни кампањи</a:t>
          </a:r>
          <a:endParaRPr lang="en-US" sz="1000" kern="1200" dirty="0" smtClean="0"/>
        </a:p>
      </dsp:txBody>
      <dsp:txXfrm rot="16200000">
        <a:off x="1752600" y="1212279"/>
        <a:ext cx="5181600" cy="2757041"/>
      </dsp:txXfrm>
    </dsp:sp>
    <dsp:sp modelId="{A2392B4B-EF92-4802-A3F6-F9861C319DAB}">
      <dsp:nvSpPr>
        <dsp:cNvPr id="0" name=""/>
        <dsp:cNvSpPr/>
      </dsp:nvSpPr>
      <dsp:spPr>
        <a:xfrm rot="16200000">
          <a:off x="4716419" y="1212279"/>
          <a:ext cx="5181600" cy="2757041"/>
        </a:xfrm>
        <a:prstGeom prst="flowChartManualOperation">
          <a:avLst/>
        </a:prstGeom>
        <a:gradFill rotWithShape="0">
          <a:gsLst>
            <a:gs pos="0">
              <a:schemeClr val="accent5">
                <a:shade val="80000"/>
                <a:hueOff val="205224"/>
                <a:satOff val="-2238"/>
                <a:lumOff val="25579"/>
                <a:alphaOff val="0"/>
                <a:shade val="51000"/>
                <a:satMod val="130000"/>
              </a:schemeClr>
            </a:gs>
            <a:gs pos="80000">
              <a:schemeClr val="accent5">
                <a:shade val="80000"/>
                <a:hueOff val="205224"/>
                <a:satOff val="-2238"/>
                <a:lumOff val="25579"/>
                <a:alphaOff val="0"/>
                <a:shade val="93000"/>
                <a:satMod val="130000"/>
              </a:schemeClr>
            </a:gs>
            <a:gs pos="100000">
              <a:schemeClr val="accent5">
                <a:shade val="80000"/>
                <a:hueOff val="205224"/>
                <a:satOff val="-2238"/>
                <a:lumOff val="255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0" tIns="0" rIns="63500" bIns="0" numCol="1" spcCol="1270" anchor="t" anchorCtr="0">
          <a:noAutofit/>
        </a:bodyPr>
        <a:lstStyle/>
        <a:p>
          <a:pPr lvl="0" algn="l" defTabSz="444500">
            <a:lnSpc>
              <a:spcPct val="90000"/>
            </a:lnSpc>
            <a:spcBef>
              <a:spcPct val="0"/>
            </a:spcBef>
            <a:spcAft>
              <a:spcPct val="35000"/>
            </a:spcAft>
          </a:pPr>
          <a:endParaRPr lang="en-US" sz="1000" kern="1200" dirty="0" smtClean="0"/>
        </a:p>
        <a:p>
          <a:pPr marL="57150" lvl="1" indent="-57150" algn="l" defTabSz="488950">
            <a:lnSpc>
              <a:spcPct val="90000"/>
            </a:lnSpc>
            <a:spcBef>
              <a:spcPct val="0"/>
            </a:spcBef>
            <a:spcAft>
              <a:spcPct val="15000"/>
            </a:spcAft>
            <a:buChar char="••"/>
          </a:pPr>
          <a:r>
            <a:rPr lang="mk-MK" sz="1100" kern="1200" dirty="0" smtClean="0"/>
            <a:t>Проактивен став на надлежните државни органи  (отпочнати активности БРИШАЧ и сл.)</a:t>
          </a:r>
          <a:endParaRPr lang="en-US" sz="1100" kern="1200" dirty="0" smtClean="0"/>
        </a:p>
        <a:p>
          <a:pPr marL="57150" lvl="1" indent="-57150" algn="l" defTabSz="488950">
            <a:lnSpc>
              <a:spcPct val="90000"/>
            </a:lnSpc>
            <a:spcBef>
              <a:spcPct val="0"/>
            </a:spcBef>
            <a:spcAft>
              <a:spcPct val="15000"/>
            </a:spcAft>
            <a:buChar char="••"/>
          </a:pPr>
          <a:r>
            <a:rPr lang="mk-MK" sz="1100" kern="1200" dirty="0" smtClean="0"/>
            <a:t>Организирано актуелизирање на овој проблем од страна на ОК во форма на советување и сл. пред сите чинители кои можат да дадат свој допринос за спречување на ОИ (АСО, НБО, лекарска комора, комора на вешти лица, адвокатска комора, судии, МВР и други надлежни државни инспекторати, итн)</a:t>
          </a:r>
          <a:endParaRPr lang="en-US" sz="1100" kern="1200" dirty="0" smtClean="0"/>
        </a:p>
        <a:p>
          <a:pPr marL="57150" lvl="1" indent="-57150" algn="l" defTabSz="488950">
            <a:lnSpc>
              <a:spcPct val="90000"/>
            </a:lnSpc>
            <a:spcBef>
              <a:spcPct val="0"/>
            </a:spcBef>
            <a:spcAft>
              <a:spcPct val="15000"/>
            </a:spcAft>
            <a:buChar char="••"/>
          </a:pPr>
          <a:r>
            <a:rPr lang="mk-MK" sz="1100" kern="1200" dirty="0" smtClean="0"/>
            <a:t>Фотозапис во Записник од МВР</a:t>
          </a:r>
          <a:endParaRPr lang="en-US" sz="1100" kern="1200" dirty="0" smtClean="0"/>
        </a:p>
        <a:p>
          <a:pPr marL="57150" lvl="1" indent="-57150" algn="l" defTabSz="488950">
            <a:lnSpc>
              <a:spcPct val="90000"/>
            </a:lnSpc>
            <a:spcBef>
              <a:spcPct val="0"/>
            </a:spcBef>
            <a:spcAft>
              <a:spcPct val="15000"/>
            </a:spcAft>
            <a:buChar char="••"/>
          </a:pPr>
          <a:r>
            <a:rPr lang="mk-MK" sz="1100" kern="1200" dirty="0" smtClean="0"/>
            <a:t>Казни за причинителите на сообраќајна незгода пријавена во ОК со ЕИ</a:t>
          </a:r>
          <a:endParaRPr lang="en-US" sz="1100" kern="1200" dirty="0" smtClean="0"/>
        </a:p>
      </dsp:txBody>
      <dsp:txXfrm rot="16200000">
        <a:off x="4716419" y="1212279"/>
        <a:ext cx="5181600" cy="275704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5CEE87-A6B5-4284-8F48-D1FDDD5481DD}" type="datetimeFigureOut">
              <a:rPr lang="en-US" smtClean="0"/>
              <a:pPr/>
              <a:t>10/15/2012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5AD674-FEE9-4C15-B571-FD6B34EC22D1}" type="slidenum">
              <a:rPr lang="en-US" smtClean="0"/>
              <a:pPr/>
              <a:t>‹#›</a:t>
            </a:fld>
            <a:endParaRPr lang="en-US"/>
          </a:p>
        </p:txBody>
      </p:sp>
    </p:spTree>
    <p:extLst>
      <p:ext uri="{BB962C8B-B14F-4D97-AF65-F5344CB8AC3E}">
        <p14:creationId xmlns:p14="http://schemas.microsoft.com/office/powerpoint/2010/main" xmlns="" val="1954146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dotted line with</a:t>
            </a:r>
            <a:r>
              <a:rPr lang="en-US" sz="1400" b="1" baseline="0" dirty="0" smtClean="0"/>
              <a:t> fade-in text</a:t>
            </a:r>
            <a:endParaRPr lang="en-US" sz="1400" b="1" dirty="0" smtClean="0"/>
          </a:p>
          <a:p>
            <a:r>
              <a:rPr lang="en-US" sz="1400" dirty="0" smtClean="0"/>
              <a:t>(Basic)</a:t>
            </a:r>
          </a:p>
          <a:p>
            <a:endParaRPr lang="en-US" dirty="0" smtClean="0"/>
          </a:p>
          <a:p>
            <a:endParaRPr lang="en-US" dirty="0" smtClean="0"/>
          </a:p>
          <a:p>
            <a:r>
              <a:rPr lang="en-US" dirty="0" smtClean="0"/>
              <a:t>To reproduce the text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Text Box</a:t>
            </a:r>
            <a:r>
              <a:rPr lang="en-US" sz="1200" baseline="0" dirty="0" smtClean="0"/>
              <a:t>, and then on the slide, drag to draw a text box that spans the entire width of the slide.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Symbols</a:t>
            </a:r>
            <a:r>
              <a:rPr lang="en-US" sz="1200" baseline="0" dirty="0" smtClean="0"/>
              <a:t> group, click </a:t>
            </a:r>
            <a:r>
              <a:rPr lang="en-US" sz="1200" b="1" baseline="0" dirty="0" smtClean="0"/>
              <a:t>Symbol</a:t>
            </a:r>
            <a:r>
              <a:rPr lang="en-US" sz="1200" baseline="0" dirty="0" smtClean="0"/>
              <a:t>. In the </a:t>
            </a:r>
            <a:r>
              <a:rPr lang="en-US" sz="1200" b="1" baseline="0" dirty="0" smtClean="0"/>
              <a:t>Symbol</a:t>
            </a:r>
            <a:r>
              <a:rPr lang="en-US" sz="1200" baseline="0" dirty="0" smtClean="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Font</a:t>
            </a:r>
            <a:r>
              <a:rPr lang="en-US" sz="1200" baseline="0" dirty="0" smtClean="0"/>
              <a:t> list, select </a:t>
            </a:r>
            <a:r>
              <a:rPr lang="en-US" sz="1200" b="1" baseline="0" dirty="0" smtClean="0"/>
              <a:t>(normal text)</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Subset</a:t>
            </a:r>
            <a:r>
              <a:rPr lang="en-US" sz="1200" baseline="0" dirty="0" smtClean="0"/>
              <a:t> list, select </a:t>
            </a:r>
            <a:r>
              <a:rPr lang="en-US" sz="1200" b="1" baseline="0" dirty="0" smtClean="0"/>
              <a:t>General Punctuation</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Character Code </a:t>
            </a:r>
            <a:r>
              <a:rPr lang="en-US" sz="1200" baseline="0" dirty="0" smtClean="0"/>
              <a:t>box, enter </a:t>
            </a:r>
            <a:r>
              <a:rPr lang="en-US" sz="1200" b="1" baseline="0" dirty="0" smtClean="0"/>
              <a:t>2022</a:t>
            </a:r>
            <a:r>
              <a:rPr lang="en-US" sz="1200" b="0" baseline="0" dirty="0" smtClean="0"/>
              <a:t> to select </a:t>
            </a:r>
            <a:r>
              <a:rPr lang="en-US" sz="1200" b="1" baseline="0" dirty="0" smtClean="0"/>
              <a:t>BULLET</a:t>
            </a:r>
            <a:r>
              <a:rPr lang="en-US" sz="1200" baseline="0" dirty="0" smtClean="0"/>
              <a:t>, and then click </a:t>
            </a:r>
            <a:r>
              <a:rPr lang="en-US" sz="1200" b="1" baseline="0" dirty="0" smtClean="0"/>
              <a:t>Insert</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Insert</a:t>
            </a:r>
            <a:r>
              <a:rPr lang="en-US" sz="1200" baseline="0" dirty="0" smtClean="0"/>
              <a:t> 33 more times until there is a row of 34 bullets in the text box. </a:t>
            </a:r>
          </a:p>
          <a:p>
            <a:pPr marL="228600" indent="-228600">
              <a:buFont typeface="+mj-lt"/>
              <a:buAutoNum type="arabicPeriod"/>
            </a:pPr>
            <a:r>
              <a:rPr lang="en-US" dirty="0" smtClean="0"/>
              <a:t>In</a:t>
            </a:r>
            <a:r>
              <a:rPr lang="en-US" baseline="0" dirty="0" smtClean="0"/>
              <a:t> the text box, s</a:t>
            </a:r>
            <a:r>
              <a:rPr lang="en-US" dirty="0" smtClean="0"/>
              <a:t>elect the</a:t>
            </a:r>
            <a:r>
              <a:rPr lang="en-US" baseline="0" dirty="0" smtClean="0"/>
              <a:t> text, and then on the </a:t>
            </a:r>
            <a:r>
              <a:rPr lang="en-US" b="1" baseline="0" dirty="0" smtClean="0"/>
              <a:t>Home</a:t>
            </a:r>
            <a:r>
              <a:rPr lang="en-US" baseline="0" dirty="0" smtClean="0"/>
              <a:t> tab, in the </a:t>
            </a:r>
            <a:r>
              <a:rPr lang="en-US" b="1" baseline="0" dirty="0" smtClean="0"/>
              <a:t>Font</a:t>
            </a:r>
            <a:r>
              <a:rPr lang="en-US" baseline="0" dirty="0" smtClean="0"/>
              <a:t> group do the following:</a:t>
            </a:r>
          </a:p>
          <a:p>
            <a:pPr marL="685800" lvl="1" indent="-228600">
              <a:buFont typeface="Arial" pitchFamily="34" charset="0"/>
              <a:buChar char="•"/>
            </a:pPr>
            <a:r>
              <a:rPr lang="en-US" baseline="0" dirty="0" smtClean="0"/>
              <a:t>In the </a:t>
            </a:r>
            <a:r>
              <a:rPr lang="en-US" b="1" baseline="0" dirty="0" smtClean="0"/>
              <a:t>Font</a:t>
            </a:r>
            <a:r>
              <a:rPr lang="en-US" baseline="0" dirty="0" smtClean="0"/>
              <a:t> list select </a:t>
            </a:r>
            <a:r>
              <a:rPr lang="en-US" b="1" baseline="0" dirty="0" smtClean="0"/>
              <a:t>Arial</a:t>
            </a:r>
            <a:r>
              <a:rPr lang="en-US" baseline="0" dirty="0" smtClean="0"/>
              <a:t> </a:t>
            </a:r>
            <a:r>
              <a:rPr lang="en-US" b="1" baseline="0" dirty="0" smtClean="0"/>
              <a:t>Black</a:t>
            </a:r>
            <a:r>
              <a:rPr lang="en-US" baseline="0" dirty="0" smtClean="0"/>
              <a:t>.</a:t>
            </a:r>
          </a:p>
          <a:p>
            <a:pPr marL="685800" lvl="1" indent="-228600">
              <a:buFont typeface="Arial" pitchFamily="34" charset="0"/>
              <a:buChar char="•"/>
            </a:pPr>
            <a:r>
              <a:rPr lang="en-US" baseline="0" dirty="0" smtClean="0"/>
              <a:t>In the </a:t>
            </a:r>
            <a:r>
              <a:rPr lang="en-US" b="1" baseline="0" dirty="0" smtClean="0"/>
              <a:t>Font</a:t>
            </a:r>
            <a:r>
              <a:rPr lang="en-US" baseline="0" dirty="0" smtClean="0"/>
              <a:t> </a:t>
            </a:r>
            <a:r>
              <a:rPr lang="en-US" b="1" baseline="0" dirty="0" smtClean="0"/>
              <a:t>Size</a:t>
            </a:r>
            <a:r>
              <a:rPr lang="en-US" baseline="0" dirty="0" smtClean="0"/>
              <a:t> box select </a:t>
            </a:r>
            <a:r>
              <a:rPr lang="en-US" b="1" baseline="0" dirty="0" smtClean="0"/>
              <a:t>44 pt</a:t>
            </a:r>
            <a:r>
              <a:rPr lang="en-US" baseline="0" dirty="0" smtClean="0"/>
              <a:t>.</a:t>
            </a:r>
          </a:p>
          <a:p>
            <a:pPr marL="685800" lvl="1" indent="-228600">
              <a:buFont typeface="Arial" pitchFamily="34" charset="0"/>
              <a:buChar char="•"/>
            </a:pPr>
            <a:r>
              <a:rPr lang="en-US" baseline="0" dirty="0" smtClean="0"/>
              <a:t>In the </a:t>
            </a:r>
            <a:r>
              <a:rPr lang="en-US" b="1" baseline="0" dirty="0" smtClean="0"/>
              <a:t>Font</a:t>
            </a:r>
            <a:r>
              <a:rPr lang="en-US" baseline="0" dirty="0" smtClean="0"/>
              <a:t> </a:t>
            </a:r>
            <a:r>
              <a:rPr lang="en-US" b="1" baseline="0" dirty="0" smtClean="0"/>
              <a:t>Color</a:t>
            </a:r>
            <a:r>
              <a:rPr lang="en-US" baseline="0" dirty="0" smtClean="0"/>
              <a:t> list, under </a:t>
            </a:r>
            <a:r>
              <a:rPr lang="en-US" b="1" baseline="0" dirty="0" smtClean="0"/>
              <a:t>Theme</a:t>
            </a:r>
            <a:r>
              <a:rPr lang="en-US" baseline="0" dirty="0" smtClean="0"/>
              <a:t> </a:t>
            </a:r>
            <a:r>
              <a:rPr lang="en-US" b="1" baseline="0" dirty="0" smtClean="0"/>
              <a:t>Colors</a:t>
            </a:r>
            <a:r>
              <a:rPr lang="en-US" baseline="0" dirty="0" smtClean="0"/>
              <a:t> select </a:t>
            </a:r>
            <a:r>
              <a:rPr lang="en-US" b="1" baseline="0" dirty="0" smtClean="0"/>
              <a:t>White, Background 1 </a:t>
            </a:r>
            <a:r>
              <a:rPr lang="en-US" baseline="0" dirty="0" smtClean="0"/>
              <a:t>(first row, the first option from the left).</a:t>
            </a:r>
            <a:endParaRPr lang="en-US" dirty="0" smtClean="0"/>
          </a:p>
          <a:p>
            <a:pPr marL="228600" indent="-228600">
              <a:buFont typeface="+mj-lt"/>
              <a:buAutoNum type="arabicPeriod"/>
            </a:pPr>
            <a:r>
              <a:rPr lang="en-US" dirty="0" smtClean="0"/>
              <a:t>On</a:t>
            </a:r>
            <a:r>
              <a:rPr lang="en-US" baseline="0" dirty="0" smtClean="0"/>
              <a:t> the </a:t>
            </a:r>
            <a:r>
              <a:rPr lang="en-US" b="1" baseline="0" dirty="0" smtClean="0"/>
              <a:t>Home</a:t>
            </a:r>
            <a:r>
              <a:rPr lang="en-US" baseline="0" dirty="0" smtClean="0"/>
              <a:t> tab, in the </a:t>
            </a:r>
            <a:r>
              <a:rPr lang="en-US" b="1" baseline="0" dirty="0" smtClean="0"/>
              <a:t>Drawing</a:t>
            </a:r>
            <a:r>
              <a:rPr lang="en-US" baseline="0" dirty="0" smtClean="0"/>
              <a:t> group, click the arrow below </a:t>
            </a:r>
            <a:r>
              <a:rPr lang="en-US" b="1" baseline="0" dirty="0" smtClean="0"/>
              <a:t>Arrange</a:t>
            </a:r>
            <a:r>
              <a:rPr lang="en-US" baseline="0" dirty="0" smtClean="0"/>
              <a:t>, under </a:t>
            </a:r>
            <a:r>
              <a:rPr lang="en-US" b="1" baseline="0" dirty="0" smtClean="0"/>
              <a:t>Position</a:t>
            </a:r>
            <a:r>
              <a:rPr lang="en-US" baseline="0" dirty="0" smtClean="0"/>
              <a:t> </a:t>
            </a:r>
            <a:r>
              <a:rPr lang="en-US" b="1" baseline="0" dirty="0" smtClean="0"/>
              <a:t>Objects</a:t>
            </a:r>
            <a:r>
              <a:rPr lang="en-US" baseline="0" dirty="0" smtClean="0"/>
              <a:t>, point to </a:t>
            </a:r>
            <a:r>
              <a:rPr lang="en-US" b="1" baseline="0" dirty="0" smtClean="0"/>
              <a:t>Align</a:t>
            </a:r>
            <a:r>
              <a:rPr lang="en-US" baseline="0" dirty="0" smtClean="0"/>
              <a:t>, and then do the following:</a:t>
            </a:r>
          </a:p>
          <a:p>
            <a:pPr marL="685800" lvl="1" indent="-228600">
              <a:buFont typeface="+mj-lt"/>
              <a:buAutoNum type="arabicPeriod"/>
            </a:pPr>
            <a:r>
              <a:rPr lang="en-US" baseline="0" dirty="0" smtClean="0"/>
              <a:t>Select </a:t>
            </a:r>
            <a:r>
              <a:rPr lang="en-US" b="1" baseline="0" dirty="0" smtClean="0"/>
              <a:t>Align to Slide</a:t>
            </a:r>
            <a:r>
              <a:rPr lang="en-US" baseline="0" dirty="0" smtClean="0"/>
              <a:t>.</a:t>
            </a:r>
          </a:p>
          <a:p>
            <a:pPr marL="685800" lvl="1" indent="-228600">
              <a:buFont typeface="+mj-lt"/>
              <a:buAutoNum type="arabicPeriod"/>
            </a:pPr>
            <a:r>
              <a:rPr lang="en-US" baseline="0" dirty="0" smtClean="0"/>
              <a:t>Select </a:t>
            </a:r>
            <a:r>
              <a:rPr lang="en-US" b="1" baseline="0" dirty="0" smtClean="0"/>
              <a:t>Align</a:t>
            </a:r>
            <a:r>
              <a:rPr lang="en-US" baseline="0" dirty="0" smtClean="0"/>
              <a:t> </a:t>
            </a:r>
            <a:r>
              <a:rPr lang="en-US" b="1" baseline="0" dirty="0" smtClean="0"/>
              <a:t>Center</a:t>
            </a:r>
            <a:r>
              <a:rPr lang="en-US" baseline="0" dirty="0" smtClean="0"/>
              <a:t>.</a:t>
            </a:r>
          </a:p>
          <a:p>
            <a:pPr marL="685800" lvl="1" indent="-228600">
              <a:buFont typeface="+mj-lt"/>
              <a:buAutoNum type="arabicPeriod"/>
            </a:pPr>
            <a:r>
              <a:rPr lang="en-US" baseline="0" dirty="0" smtClean="0"/>
              <a:t>Select </a:t>
            </a:r>
            <a:r>
              <a:rPr lang="en-US" b="1" baseline="0" dirty="0" smtClean="0"/>
              <a:t>Align</a:t>
            </a:r>
            <a:r>
              <a:rPr lang="en-US" baseline="0" dirty="0" smtClean="0"/>
              <a:t> </a:t>
            </a:r>
            <a:r>
              <a:rPr lang="en-US" b="1" baseline="0" dirty="0" smtClean="0"/>
              <a:t>Middle</a:t>
            </a:r>
            <a:r>
              <a:rPr lang="en-US" baseline="0" dirty="0" smtClean="0"/>
              <a:t>.</a:t>
            </a:r>
          </a:p>
          <a:p>
            <a:pPr marL="228600" indent="-228600">
              <a:buFont typeface="+mj-lt"/>
              <a:buAutoNum type="arabicPeriod"/>
            </a:pPr>
            <a:r>
              <a:rPr lang="en-US" dirty="0" smtClean="0"/>
              <a:t>On the </a:t>
            </a:r>
            <a:r>
              <a:rPr lang="en-US" b="1"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a:t>
            </a:r>
          </a:p>
          <a:p>
            <a:pPr marL="228600" indent="-228600">
              <a:buFont typeface="+mj-lt"/>
              <a:buAutoNum type="arabicPeriod"/>
            </a:pPr>
            <a:r>
              <a:rPr lang="en-US" baseline="0" dirty="0" smtClean="0"/>
              <a:t>Drag to draw a text box on the slide.</a:t>
            </a:r>
          </a:p>
          <a:p>
            <a:pPr marL="228600" indent="-228600">
              <a:buFont typeface="+mj-lt"/>
              <a:buAutoNum type="arabicPeriod"/>
            </a:pPr>
            <a:r>
              <a:rPr lang="en-US" baseline="0" dirty="0" smtClean="0"/>
              <a:t>Enter and select the text.</a:t>
            </a:r>
          </a:p>
          <a:p>
            <a:pPr marL="22860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Font</a:t>
            </a:r>
            <a:r>
              <a:rPr lang="en-US" baseline="0" dirty="0" smtClean="0"/>
              <a:t> group do the following:</a:t>
            </a:r>
          </a:p>
          <a:p>
            <a:pPr marL="685800" lvl="1" indent="-228600">
              <a:buFont typeface="Arial" pitchFamily="34" charset="0"/>
              <a:buChar char="•"/>
            </a:pPr>
            <a:r>
              <a:rPr lang="en-US" baseline="0" dirty="0" smtClean="0"/>
              <a:t>In the </a:t>
            </a:r>
            <a:r>
              <a:rPr lang="en-US" b="1" baseline="0" dirty="0" smtClean="0"/>
              <a:t>Font</a:t>
            </a:r>
            <a:r>
              <a:rPr lang="en-US" baseline="0" dirty="0" smtClean="0"/>
              <a:t> list select </a:t>
            </a:r>
            <a:r>
              <a:rPr lang="en-US" b="1" baseline="0" dirty="0" smtClean="0"/>
              <a:t>Corbel</a:t>
            </a:r>
            <a:r>
              <a:rPr lang="en-US" baseline="0" dirty="0" smtClean="0"/>
              <a:t>.</a:t>
            </a:r>
          </a:p>
          <a:p>
            <a:pPr marL="685800" lvl="1" indent="-228600">
              <a:buFont typeface="Arial" pitchFamily="34" charset="0"/>
              <a:buChar char="•"/>
            </a:pPr>
            <a:r>
              <a:rPr lang="en-US" baseline="0" dirty="0" smtClean="0"/>
              <a:t>In the </a:t>
            </a:r>
            <a:r>
              <a:rPr lang="en-US" b="1" baseline="0" dirty="0" smtClean="0"/>
              <a:t>Font</a:t>
            </a:r>
            <a:r>
              <a:rPr lang="en-US" baseline="0" dirty="0" smtClean="0"/>
              <a:t> </a:t>
            </a:r>
            <a:r>
              <a:rPr lang="en-US" b="1" baseline="0" dirty="0" smtClean="0"/>
              <a:t>Size</a:t>
            </a:r>
            <a:r>
              <a:rPr lang="en-US" baseline="0" dirty="0" smtClean="0"/>
              <a:t> box enter 50 pt.</a:t>
            </a:r>
          </a:p>
          <a:p>
            <a:pPr marL="685800" lvl="1" indent="-228600">
              <a:buFont typeface="Arial" pitchFamily="34" charset="0"/>
              <a:buChar char="•"/>
            </a:pPr>
            <a:r>
              <a:rPr lang="en-US" baseline="0" dirty="0" smtClean="0"/>
              <a:t>In the </a:t>
            </a:r>
            <a:r>
              <a:rPr lang="en-US" b="1" baseline="0" dirty="0" smtClean="0"/>
              <a:t>Font</a:t>
            </a:r>
            <a:r>
              <a:rPr lang="en-US" baseline="0" dirty="0" smtClean="0"/>
              <a:t> </a:t>
            </a:r>
            <a:r>
              <a:rPr lang="en-US" b="1" baseline="0" dirty="0" smtClean="0"/>
              <a:t>Color</a:t>
            </a:r>
            <a:r>
              <a:rPr lang="en-US" baseline="0" dirty="0" smtClean="0"/>
              <a:t> list, under </a:t>
            </a:r>
            <a:r>
              <a:rPr lang="en-US" b="1" baseline="0" dirty="0" smtClean="0"/>
              <a:t>Theme</a:t>
            </a:r>
            <a:r>
              <a:rPr lang="en-US" baseline="0" dirty="0" smtClean="0"/>
              <a:t> </a:t>
            </a:r>
            <a:r>
              <a:rPr lang="en-US" b="1" baseline="0" dirty="0" smtClean="0"/>
              <a:t>Colors</a:t>
            </a:r>
            <a:r>
              <a:rPr lang="en-US" baseline="0" dirty="0" smtClean="0"/>
              <a:t> select </a:t>
            </a:r>
            <a:r>
              <a:rPr lang="en-US" b="1" baseline="0" dirty="0" smtClean="0"/>
              <a:t>White, Background 1 </a:t>
            </a:r>
            <a:r>
              <a:rPr lang="en-US" baseline="0" dirty="0" smtClean="0"/>
              <a:t>(first row, the first option from the left).</a:t>
            </a:r>
          </a:p>
          <a:p>
            <a:pPr marL="685800" lvl="1" indent="-228600">
              <a:buFont typeface="Arial" pitchFamily="34" charset="0"/>
              <a:buChar char="•"/>
            </a:pPr>
            <a:r>
              <a:rPr lang="en-US" baseline="0" dirty="0" smtClean="0"/>
              <a:t>Click </a:t>
            </a:r>
            <a:r>
              <a:rPr lang="en-US" b="1" baseline="0" dirty="0" smtClean="0"/>
              <a:t>Bold</a:t>
            </a:r>
            <a:r>
              <a:rPr lang="en-US" baseline="0" dirty="0" smtClean="0"/>
              <a:t>.</a:t>
            </a:r>
            <a:endParaRPr lang="en-US" dirty="0" smtClean="0"/>
          </a:p>
          <a:p>
            <a:pPr marL="228600" indent="-228600">
              <a:buFont typeface="+mj-lt"/>
              <a:buAutoNum type="arabicPeriod"/>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a:t>
            </a:r>
            <a:r>
              <a:rPr lang="en-US" dirty="0" smtClean="0"/>
              <a:t>.</a:t>
            </a:r>
          </a:p>
          <a:p>
            <a:pPr marL="228600" indent="-228600">
              <a:buFont typeface="+mj-lt"/>
              <a:buAutoNum type="arabicPeriod"/>
            </a:pPr>
            <a:r>
              <a:rPr lang="en-US" dirty="0" smtClean="0"/>
              <a:t>Select the second</a:t>
            </a:r>
            <a:r>
              <a:rPr lang="en-US" baseline="0" dirty="0" smtClean="0"/>
              <a:t> text box.</a:t>
            </a:r>
          </a:p>
          <a:p>
            <a:pPr marL="228600" indent="-228600">
              <a:buFont typeface="+mj-lt"/>
              <a:buAutoNum type="arabicPeriod"/>
            </a:pPr>
            <a:r>
              <a:rPr lang="en-US" dirty="0" smtClean="0"/>
              <a:t>On</a:t>
            </a:r>
            <a:r>
              <a:rPr lang="en-US" baseline="0" dirty="0" smtClean="0"/>
              <a:t> the </a:t>
            </a:r>
            <a:r>
              <a:rPr lang="en-US" b="1" baseline="0" dirty="0" smtClean="0"/>
              <a:t>Home</a:t>
            </a:r>
            <a:r>
              <a:rPr lang="en-US" baseline="0" dirty="0" smtClean="0"/>
              <a:t> tab, in the </a:t>
            </a:r>
            <a:r>
              <a:rPr lang="en-US" b="1" baseline="0" dirty="0" smtClean="0"/>
              <a:t>Drawing</a:t>
            </a:r>
            <a:r>
              <a:rPr lang="en-US" baseline="0" dirty="0" smtClean="0"/>
              <a:t> group, click the arrow below </a:t>
            </a:r>
            <a:r>
              <a:rPr lang="en-US" b="1" baseline="0" dirty="0" smtClean="0"/>
              <a:t>Arrange</a:t>
            </a:r>
            <a:r>
              <a:rPr lang="en-US" baseline="0" dirty="0" smtClean="0"/>
              <a:t>, under </a:t>
            </a:r>
            <a:r>
              <a:rPr lang="en-US" b="1" baseline="0" dirty="0" smtClean="0"/>
              <a:t>Position</a:t>
            </a:r>
            <a:r>
              <a:rPr lang="en-US" baseline="0" dirty="0" smtClean="0"/>
              <a:t> </a:t>
            </a:r>
            <a:r>
              <a:rPr lang="en-US" b="1" baseline="0" dirty="0" smtClean="0"/>
              <a:t>Objects</a:t>
            </a:r>
            <a:r>
              <a:rPr lang="en-US" baseline="0" dirty="0" smtClean="0"/>
              <a:t>, point to </a:t>
            </a:r>
            <a:r>
              <a:rPr lang="en-US" b="1" baseline="0" dirty="0" smtClean="0"/>
              <a:t>Align</a:t>
            </a:r>
            <a:r>
              <a:rPr lang="en-US" baseline="0" dirty="0" smtClean="0"/>
              <a:t>, and then do the following:</a:t>
            </a:r>
          </a:p>
          <a:p>
            <a:pPr marL="685800" lvl="1" indent="-228600">
              <a:buFont typeface="+mj-lt"/>
              <a:buAutoNum type="arabicPeriod"/>
            </a:pPr>
            <a:r>
              <a:rPr lang="en-US" baseline="0" dirty="0" smtClean="0"/>
              <a:t>Select </a:t>
            </a:r>
            <a:r>
              <a:rPr lang="en-US" b="1" baseline="0" dirty="0" smtClean="0"/>
              <a:t>Align to Slide</a:t>
            </a:r>
            <a:r>
              <a:rPr lang="en-US" baseline="0" dirty="0" smtClean="0"/>
              <a:t>.</a:t>
            </a:r>
          </a:p>
          <a:p>
            <a:pPr marL="685800" lvl="1" indent="-228600">
              <a:buFont typeface="+mj-lt"/>
              <a:buAutoNum type="arabicPeriod"/>
            </a:pPr>
            <a:r>
              <a:rPr lang="en-US" baseline="0" dirty="0" smtClean="0"/>
              <a:t>Select </a:t>
            </a:r>
            <a:r>
              <a:rPr lang="en-US" b="1" baseline="0" dirty="0" smtClean="0"/>
              <a:t>Align</a:t>
            </a:r>
            <a:r>
              <a:rPr lang="en-US" baseline="0" dirty="0" smtClean="0"/>
              <a:t> </a:t>
            </a:r>
            <a:r>
              <a:rPr lang="en-US" b="1" baseline="0" dirty="0" smtClean="0"/>
              <a:t>Center</a:t>
            </a:r>
            <a:r>
              <a:rPr lang="en-US" baseline="0" dirty="0" smtClean="0"/>
              <a:t>.</a:t>
            </a:r>
          </a:p>
          <a:p>
            <a:pPr marL="685800" lvl="1" indent="-228600">
              <a:buFont typeface="+mj-lt"/>
              <a:buAutoNum type="arabicPeriod"/>
            </a:pPr>
            <a:r>
              <a:rPr lang="en-US" baseline="0" dirty="0" smtClean="0"/>
              <a:t>Select </a:t>
            </a:r>
            <a:r>
              <a:rPr lang="en-US" b="1" baseline="0" dirty="0" smtClean="0"/>
              <a:t>Align</a:t>
            </a:r>
            <a:r>
              <a:rPr lang="en-US" baseline="0" dirty="0" smtClean="0"/>
              <a:t> </a:t>
            </a:r>
            <a:r>
              <a:rPr lang="en-US" b="1" baseline="0" dirty="0" smtClean="0"/>
              <a:t>Middle</a:t>
            </a:r>
            <a:r>
              <a:rPr lang="en-US" baseline="0" dirty="0" smtClean="0"/>
              <a:t>.</a:t>
            </a:r>
          </a:p>
          <a:p>
            <a:pPr marL="228600" indent="-228600">
              <a:buFont typeface="+mj-lt"/>
              <a:buNone/>
            </a:pPr>
            <a:endParaRPr lang="en-US" dirty="0" smtClean="0"/>
          </a:p>
          <a:p>
            <a:pPr marL="228600" indent="-228600">
              <a:buFont typeface="+mj-lt"/>
              <a:buNone/>
            </a:pPr>
            <a:endParaRPr lang="en-US" dirty="0" smtClean="0"/>
          </a:p>
          <a:p>
            <a:r>
              <a:rPr lang="en-US" sz="120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Right-click the slide background area, and then click </a:t>
            </a:r>
            <a:r>
              <a:rPr lang="en-US" sz="1200" b="1" kern="1200" dirty="0" smtClean="0">
                <a:solidFill>
                  <a:schemeClr val="tx1"/>
                </a:solidFill>
                <a:effectLst/>
                <a:latin typeface="+mn-lt"/>
                <a:ea typeface="+mn-ea"/>
                <a:cs typeface="+mn-cs"/>
              </a:rPr>
              <a:t>Format Background</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Format Background </a:t>
            </a:r>
            <a:r>
              <a:rPr lang="en-US" sz="1200" kern="1200" dirty="0" smtClean="0">
                <a:solidFill>
                  <a:schemeClr val="tx1"/>
                </a:solidFill>
                <a:effectLst/>
                <a:latin typeface="+mn-lt"/>
                <a:ea typeface="+mn-ea"/>
                <a:cs typeface="+mn-cs"/>
              </a:rPr>
              <a:t>dialog box, click </a:t>
            </a:r>
            <a:r>
              <a:rPr lang="en-US" sz="1200" b="1" kern="1200" dirty="0" smtClean="0">
                <a:solidFill>
                  <a:schemeClr val="tx1"/>
                </a:solidFill>
                <a:effectLst/>
                <a:latin typeface="+mn-lt"/>
                <a:ea typeface="+mn-ea"/>
                <a:cs typeface="+mn-cs"/>
              </a:rPr>
              <a:t>Fill</a:t>
            </a:r>
            <a:r>
              <a:rPr lang="en-US" sz="1200" kern="1200" dirty="0" smtClean="0">
                <a:solidFill>
                  <a:schemeClr val="tx1"/>
                </a:solidFill>
                <a:effectLst/>
                <a:latin typeface="+mn-lt"/>
                <a:ea typeface="+mn-ea"/>
                <a:cs typeface="+mn-cs"/>
              </a:rPr>
              <a:t> in the left pane, select </a:t>
            </a:r>
            <a:r>
              <a:rPr lang="en-US" sz="1200" b="1" kern="1200" dirty="0" smtClean="0">
                <a:solidFill>
                  <a:schemeClr val="tx1"/>
                </a:solidFill>
                <a:effectLst/>
                <a:latin typeface="+mn-lt"/>
                <a:ea typeface="+mn-ea"/>
                <a:cs typeface="+mn-cs"/>
              </a:rPr>
              <a:t>Gradient fill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Fill</a:t>
            </a:r>
            <a:r>
              <a:rPr lang="en-US" sz="1200" kern="1200" dirty="0" smtClean="0">
                <a:solidFill>
                  <a:schemeClr val="tx1"/>
                </a:solidFill>
                <a:effectLst/>
                <a:latin typeface="+mn-lt"/>
                <a:ea typeface="+mn-ea"/>
                <a:cs typeface="+mn-cs"/>
              </a:rPr>
              <a:t> pane, and then do the following:</a:t>
            </a:r>
            <a:endParaRPr lang="en-US" dirty="0" smtClean="0">
              <a:effectLst/>
            </a:endParaRPr>
          </a:p>
          <a:p>
            <a:pPr marL="685800" lvl="1"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Type</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Radial</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Direction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From Center </a:t>
            </a:r>
            <a:r>
              <a:rPr lang="en-US" sz="1200" kern="1200" dirty="0" smtClean="0">
                <a:solidFill>
                  <a:schemeClr val="tx1"/>
                </a:solidFill>
                <a:effectLst/>
                <a:latin typeface="+mn-lt"/>
                <a:ea typeface="+mn-ea"/>
                <a:cs typeface="+mn-cs"/>
              </a:rPr>
              <a:t>(third option from the left). </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a:t>
            </a:r>
            <a:r>
              <a:rPr lang="en-US" sz="1200" kern="1200" dirty="0" smtClean="0">
                <a:solidFill>
                  <a:schemeClr val="tx1"/>
                </a:solidFill>
                <a:effectLst/>
                <a:latin typeface="+mn-lt"/>
                <a:ea typeface="+mn-ea"/>
                <a:cs typeface="+mn-cs"/>
              </a:rPr>
              <a:t> until two stops appear on the slider, and customize the gradient stops as follows:</a:t>
            </a:r>
            <a:endParaRPr lang="en-US" dirty="0" smtClean="0">
              <a:effectLst/>
            </a:endParaRP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1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Blue, Accent 1, Darker 25% </a:t>
            </a:r>
            <a:r>
              <a:rPr lang="en-US" sz="1200" kern="1200" dirty="0" smtClean="0">
                <a:solidFill>
                  <a:schemeClr val="tx1"/>
                </a:solidFill>
                <a:effectLst/>
                <a:latin typeface="+mn-lt"/>
                <a:ea typeface="+mn-ea"/>
                <a:cs typeface="+mn-cs"/>
              </a:rPr>
              <a:t>(fifth row, fifth option from the left). </a:t>
            </a: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2 </a:t>
            </a:r>
            <a:r>
              <a:rPr lang="en-US" sz="1200" kern="1200" dirty="0" smtClean="0">
                <a:solidFill>
                  <a:schemeClr val="tx1"/>
                </a:solidFill>
                <a:effectLst/>
                <a:latin typeface="+mn-lt"/>
                <a:ea typeface="+mn-ea"/>
                <a:cs typeface="+mn-cs"/>
              </a:rPr>
              <a:t>from the list,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Black, Text 1 </a:t>
            </a:r>
            <a:r>
              <a:rPr lang="en-US" sz="1200" kern="1200" dirty="0" smtClean="0">
                <a:solidFill>
                  <a:schemeClr val="tx1"/>
                </a:solidFill>
                <a:effectLst/>
                <a:latin typeface="+mn-lt"/>
                <a:ea typeface="+mn-ea"/>
                <a:cs typeface="+mn-cs"/>
              </a:rPr>
              <a:t>(first row, second option from the left).</a:t>
            </a:r>
            <a:endParaRPr lang="en-US" sz="1200" dirty="0" smtClean="0"/>
          </a:p>
          <a:p>
            <a:pPr marL="228600" indent="-228600">
              <a:buFont typeface="+mj-lt"/>
              <a:buNone/>
            </a:pPr>
            <a:endParaRPr lang="en-US" dirty="0" smtClean="0"/>
          </a:p>
          <a:p>
            <a:pPr marL="228600" indent="-228600">
              <a:buFont typeface="+mj-lt"/>
              <a:buNone/>
            </a:pPr>
            <a:endParaRPr lang="en-US" dirty="0" smtClean="0"/>
          </a:p>
          <a:p>
            <a:pPr marL="228600" indent="-228600">
              <a:buFont typeface="+mj-lt"/>
              <a:buNone/>
            </a:pPr>
            <a:r>
              <a:rPr lang="en-US" dirty="0" smtClean="0"/>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a:t>
            </a:r>
            <a:r>
              <a:rPr lang="en-US" baseline="0" dirty="0" smtClean="0"/>
              <a:t> the slide, s</a:t>
            </a:r>
            <a:r>
              <a:rPr lang="en-US" dirty="0" smtClean="0"/>
              <a:t>elect the first</a:t>
            </a:r>
            <a:r>
              <a:rPr lang="en-US" baseline="0" dirty="0" smtClean="0"/>
              <a:t> t</a:t>
            </a:r>
            <a:r>
              <a:rPr lang="en-US" dirty="0" smtClean="0"/>
              <a:t>ext box (containing the bullets)</a:t>
            </a:r>
            <a:r>
              <a:rPr lang="en-US" baseline="0" dirty="0" smtClean="0"/>
              <a:t> and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Animations</a:t>
            </a:r>
            <a:r>
              <a:rPr lang="en-US" baseline="0" dirty="0" smtClean="0"/>
              <a:t> tab</a:t>
            </a:r>
            <a:r>
              <a:rPr lang="en-US" dirty="0" smtClean="0"/>
              <a:t>,</a:t>
            </a:r>
            <a:r>
              <a:rPr lang="en-US" baseline="0" dirty="0" smtClean="0"/>
              <a:t> i</a:t>
            </a:r>
            <a:r>
              <a:rPr lang="en-US" dirty="0" smtClean="0"/>
              <a:t>n</a:t>
            </a:r>
            <a:r>
              <a:rPr lang="en-US" baseline="0" dirty="0" smtClean="0"/>
              <a:t> the </a:t>
            </a:r>
            <a:r>
              <a:rPr lang="en-US" b="1" baseline="0" dirty="0" smtClean="0"/>
              <a:t>Animation </a:t>
            </a:r>
            <a:r>
              <a:rPr lang="en-US" b="0" baseline="0" dirty="0" smtClean="0"/>
              <a:t>group</a:t>
            </a:r>
            <a:r>
              <a:rPr lang="en-US" baseline="0" dirty="0" smtClean="0"/>
              <a:t>, click the </a:t>
            </a:r>
            <a:r>
              <a:rPr lang="en-US" b="1" baseline="0" dirty="0" smtClean="0"/>
              <a:t>More</a:t>
            </a:r>
            <a:r>
              <a:rPr lang="en-US" baseline="0" dirty="0" smtClean="0"/>
              <a:t> arrow to expand the effects gallery, and then under </a:t>
            </a:r>
            <a:r>
              <a:rPr lang="en-US" b="1" baseline="0" dirty="0" smtClean="0"/>
              <a:t>Entrance</a:t>
            </a:r>
            <a:r>
              <a:rPr lang="en-US" baseline="0" dirty="0" smtClean="0"/>
              <a:t>, click </a:t>
            </a:r>
            <a:r>
              <a:rPr lang="en-US" b="1" baseline="0" dirty="0" smtClean="0"/>
              <a:t>Fly In</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In the </a:t>
            </a:r>
            <a:r>
              <a:rPr lang="en-US" b="1" baseline="0" dirty="0" smtClean="0"/>
              <a:t>Animation</a:t>
            </a:r>
            <a:r>
              <a:rPr lang="en-US" baseline="0" dirty="0" smtClean="0"/>
              <a:t> group, click </a:t>
            </a:r>
            <a:r>
              <a:rPr lang="en-US" b="1" baseline="0" dirty="0" smtClean="0"/>
              <a:t>Effect Options</a:t>
            </a:r>
            <a:r>
              <a:rPr lang="en-US" baseline="0" dirty="0" smtClean="0"/>
              <a:t>. Under </a:t>
            </a:r>
            <a:r>
              <a:rPr lang="en-US" b="1" baseline="0" dirty="0" smtClean="0"/>
              <a:t>Direction</a:t>
            </a:r>
            <a:r>
              <a:rPr lang="en-US" b="0" baseline="0" dirty="0" smtClean="0"/>
              <a:t>,</a:t>
            </a:r>
            <a:r>
              <a:rPr lang="en-US" baseline="0" dirty="0" smtClean="0"/>
              <a:t> click </a:t>
            </a:r>
            <a:r>
              <a:rPr lang="en-US" b="1" baseline="0" dirty="0" smtClean="0"/>
              <a:t>From Left</a:t>
            </a:r>
            <a:r>
              <a:rPr lang="en-US"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In </a:t>
            </a:r>
            <a:r>
              <a:rPr lang="en-US" baseline="0" dirty="0" smtClean="0"/>
              <a:t>the </a:t>
            </a:r>
            <a:r>
              <a:rPr lang="en-US" b="1" baseline="0" dirty="0" smtClean="0"/>
              <a:t>Timing </a:t>
            </a:r>
            <a:r>
              <a:rPr lang="en-US" b="0" baseline="0" dirty="0" smtClean="0"/>
              <a:t>group</a:t>
            </a:r>
            <a:r>
              <a:rPr lang="en-US" baseline="0" dirty="0" smtClean="0"/>
              <a:t>, do the following:</a:t>
            </a:r>
          </a:p>
          <a:p>
            <a:pPr marL="1143000" lvl="2" indent="-228600">
              <a:buFont typeface="Arial" pitchFamily="34" charset="0"/>
              <a:buChar char="•"/>
            </a:pPr>
            <a:r>
              <a:rPr lang="en-US" dirty="0" smtClean="0"/>
              <a:t>In the </a:t>
            </a:r>
            <a:r>
              <a:rPr lang="en-US" b="1" dirty="0" smtClean="0"/>
              <a:t>Start</a:t>
            </a:r>
            <a:r>
              <a:rPr lang="en-US" dirty="0" smtClean="0"/>
              <a:t> list, select </a:t>
            </a:r>
            <a:r>
              <a:rPr lang="en-US" b="1" dirty="0" smtClean="0"/>
              <a:t>With</a:t>
            </a:r>
            <a:r>
              <a:rPr lang="en-US" dirty="0" smtClean="0"/>
              <a:t> </a:t>
            </a:r>
            <a:r>
              <a:rPr lang="en-US" b="1" dirty="0" smtClean="0"/>
              <a:t>Previous</a:t>
            </a:r>
            <a:r>
              <a:rPr lang="en-US" dirty="0" smtClean="0"/>
              <a:t>.</a:t>
            </a:r>
          </a:p>
          <a:p>
            <a:pPr marL="1143000" lvl="2" indent="-228600">
              <a:buFont typeface="Arial" pitchFamily="34" charset="0"/>
              <a:buChar char="•"/>
            </a:pPr>
            <a:r>
              <a:rPr lang="en-US" baseline="0" dirty="0" smtClean="0"/>
              <a:t>In the </a:t>
            </a:r>
            <a:r>
              <a:rPr lang="en-US" b="1" baseline="0" dirty="0" smtClean="0"/>
              <a:t>Speed</a:t>
            </a:r>
            <a:r>
              <a:rPr lang="en-US" baseline="0" dirty="0" smtClean="0"/>
              <a:t> list, select </a:t>
            </a:r>
            <a:r>
              <a:rPr lang="en-US" b="1" baseline="0" dirty="0" smtClean="0"/>
              <a:t>00.50</a:t>
            </a:r>
            <a:r>
              <a:rPr lang="en-US" baseline="0" dirty="0" smtClean="0"/>
              <a:t>.</a:t>
            </a:r>
            <a:endParaRPr lang="en-US" dirty="0" smtClean="0"/>
          </a:p>
          <a:p>
            <a:pPr marL="1143000" lvl="2" indent="-228600">
              <a:buFont typeface="Arial" pitchFamily="34" charset="0"/>
              <a:buChar char="•"/>
            </a:pPr>
            <a:r>
              <a:rPr lang="en-US" baseline="0" dirty="0" smtClean="0"/>
              <a:t>In the</a:t>
            </a:r>
            <a:r>
              <a:rPr lang="en-US" b="1" dirty="0" smtClean="0"/>
              <a:t> Delay </a:t>
            </a:r>
            <a:r>
              <a:rPr lang="en-US" dirty="0" smtClean="0"/>
              <a:t>box enter </a:t>
            </a:r>
            <a:r>
              <a:rPr lang="en-US" b="1" dirty="0" smtClean="0"/>
              <a:t>10</a:t>
            </a:r>
            <a:r>
              <a:rPr lang="en-US" dirty="0" smtClean="0"/>
              <a:t>.</a:t>
            </a:r>
          </a:p>
          <a:p>
            <a:pPr marL="685800" lvl="1"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Advanced Animation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arrow at the first animation effect (bullet entrance effect) and click </a:t>
            </a:r>
            <a:r>
              <a:rPr lang="en-US" sz="1200" b="1" kern="1200" dirty="0" smtClean="0">
                <a:solidFill>
                  <a:schemeClr val="tx1"/>
                </a:solidFill>
                <a:effectLst/>
                <a:latin typeface="+mn-lt"/>
                <a:ea typeface="+mn-ea"/>
                <a:cs typeface="+mn-cs"/>
              </a:rPr>
              <a:t>Effect</a:t>
            </a:r>
            <a:r>
              <a:rPr lang="en-US" sz="1200" b="1" kern="1200" baseline="0" dirty="0" smtClean="0">
                <a:solidFill>
                  <a:schemeClr val="tx1"/>
                </a:solidFill>
                <a:effectLst/>
                <a:latin typeface="+mn-lt"/>
                <a:ea typeface="+mn-ea"/>
                <a:cs typeface="+mn-cs"/>
              </a:rPr>
              <a:t> Options</a:t>
            </a:r>
            <a:r>
              <a:rPr lang="en-US" sz="120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Fade</a:t>
            </a:r>
            <a:r>
              <a:rPr lang="en-US" sz="1200" kern="1200" baseline="0" dirty="0" smtClean="0">
                <a:solidFill>
                  <a:schemeClr val="tx1"/>
                </a:solidFill>
                <a:effectLst/>
                <a:latin typeface="+mn-lt"/>
                <a:ea typeface="+mn-ea"/>
                <a:cs typeface="+mn-cs"/>
              </a:rPr>
              <a:t> dialog box, on the </a:t>
            </a:r>
            <a:r>
              <a:rPr lang="en-US" sz="1200" b="1" kern="1200" baseline="0" dirty="0" smtClean="0">
                <a:solidFill>
                  <a:schemeClr val="tx1"/>
                </a:solidFill>
                <a:effectLst/>
                <a:latin typeface="+mn-lt"/>
                <a:ea typeface="+mn-ea"/>
                <a:cs typeface="+mn-cs"/>
              </a:rPr>
              <a:t>Effect</a:t>
            </a:r>
            <a:r>
              <a:rPr lang="en-US" sz="1200" kern="1200" baseline="0" dirty="0" smtClean="0">
                <a:solidFill>
                  <a:schemeClr val="tx1"/>
                </a:solidFill>
                <a:effectLst/>
                <a:latin typeface="+mn-lt"/>
                <a:ea typeface="+mn-ea"/>
                <a:cs typeface="+mn-cs"/>
              </a:rPr>
              <a:t> tab, click the arrow at the </a:t>
            </a:r>
            <a:r>
              <a:rPr lang="en-US" sz="1200" b="1" kern="1200" baseline="0" dirty="0" smtClean="0">
                <a:solidFill>
                  <a:schemeClr val="tx1"/>
                </a:solidFill>
                <a:effectLst/>
                <a:latin typeface="+mn-lt"/>
                <a:ea typeface="+mn-ea"/>
                <a:cs typeface="+mn-cs"/>
              </a:rPr>
              <a:t>Animate text </a:t>
            </a:r>
            <a:r>
              <a:rPr lang="en-US" sz="1200" kern="1200" baseline="0" dirty="0" smtClean="0">
                <a:solidFill>
                  <a:schemeClr val="tx1"/>
                </a:solidFill>
                <a:effectLst/>
                <a:latin typeface="+mn-lt"/>
                <a:ea typeface="+mn-ea"/>
                <a:cs typeface="+mn-cs"/>
              </a:rPr>
              <a:t>list and click </a:t>
            </a:r>
            <a:r>
              <a:rPr lang="en-US" sz="1200" b="1" kern="1200" baseline="0" dirty="0" smtClean="0">
                <a:solidFill>
                  <a:schemeClr val="tx1"/>
                </a:solidFill>
                <a:effectLst/>
                <a:latin typeface="+mn-lt"/>
                <a:ea typeface="+mn-ea"/>
                <a:cs typeface="+mn-cs"/>
              </a:rPr>
              <a:t>By Letter</a:t>
            </a:r>
            <a:r>
              <a:rPr lang="en-US" sz="1200" kern="1200" baseline="0" dirty="0" smtClean="0">
                <a:solidFill>
                  <a:schemeClr val="tx1"/>
                </a:solidFill>
                <a:effectLst/>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In the </a:t>
            </a:r>
            <a:r>
              <a:rPr lang="en-US" b="1" dirty="0" smtClean="0"/>
              <a:t>% delay between letters </a:t>
            </a:r>
            <a:r>
              <a:rPr lang="en-US" dirty="0" smtClean="0"/>
              <a:t>box enter </a:t>
            </a:r>
            <a:r>
              <a:rPr lang="en-US" b="1" dirty="0" smtClean="0"/>
              <a:t>10</a:t>
            </a:r>
            <a:r>
              <a:rPr lang="en-US" dirty="0" smtClean="0"/>
              <a:t>.</a:t>
            </a:r>
          </a:p>
          <a:p>
            <a:pPr marL="685800" lvl="1" indent="-228600">
              <a:buFont typeface="+mj-lt"/>
              <a:buAutoNum type="arabicPeriod"/>
            </a:pPr>
            <a:r>
              <a:rPr lang="en-US" dirty="0" smtClean="0"/>
              <a:t>In the Advanced</a:t>
            </a:r>
            <a:r>
              <a:rPr lang="en-US" baseline="0" dirty="0" smtClean="0"/>
              <a:t> Animation group, click </a:t>
            </a:r>
            <a:r>
              <a:rPr lang="en-US" b="1" baseline="0" dirty="0" smtClean="0"/>
              <a:t>Add</a:t>
            </a:r>
            <a:r>
              <a:rPr lang="en-US" baseline="0" dirty="0" smtClean="0"/>
              <a:t> </a:t>
            </a:r>
            <a:r>
              <a:rPr lang="en-US" b="1" baseline="0" dirty="0" smtClean="0"/>
              <a:t>Animation</a:t>
            </a:r>
            <a:r>
              <a:rPr lang="en-US" baseline="0" dirty="0" smtClean="0"/>
              <a:t>, and under </a:t>
            </a:r>
            <a:r>
              <a:rPr lang="en-US" b="1" baseline="0" dirty="0" smtClean="0"/>
              <a:t>Exit</a:t>
            </a:r>
            <a:r>
              <a:rPr lang="en-US" b="0" baseline="0" dirty="0" smtClean="0"/>
              <a:t>,</a:t>
            </a:r>
            <a:r>
              <a:rPr lang="en-US" baseline="0" dirty="0" smtClean="0"/>
              <a:t> click </a:t>
            </a:r>
            <a:r>
              <a:rPr lang="en-US" b="1" baseline="0" dirty="0" smtClean="0"/>
              <a:t>Fade</a:t>
            </a:r>
            <a:r>
              <a:rPr lang="en-US" baseline="0" dirty="0" smtClean="0"/>
              <a:t>. </a:t>
            </a:r>
            <a:endParaRPr lang="en-US" dirty="0" smtClean="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In the </a:t>
            </a:r>
            <a:r>
              <a:rPr lang="en-US" b="1" baseline="0" dirty="0" smtClean="0"/>
              <a:t>Animation</a:t>
            </a:r>
            <a:r>
              <a:rPr lang="en-US" baseline="0" dirty="0" smtClean="0"/>
              <a:t> group, click </a:t>
            </a:r>
            <a:r>
              <a:rPr lang="en-US" b="1" baseline="0" dirty="0" smtClean="0"/>
              <a:t>Effect Options</a:t>
            </a:r>
            <a:r>
              <a:rPr lang="en-US" baseline="0" dirty="0" smtClean="0"/>
              <a:t>. Under </a:t>
            </a:r>
            <a:r>
              <a:rPr lang="en-US" b="1" baseline="0" dirty="0" smtClean="0"/>
              <a:t>Direction</a:t>
            </a:r>
            <a:r>
              <a:rPr lang="en-US" b="0" baseline="0" dirty="0" smtClean="0"/>
              <a:t>,</a:t>
            </a:r>
            <a:r>
              <a:rPr lang="en-US" baseline="0" dirty="0" smtClean="0"/>
              <a:t> click </a:t>
            </a:r>
            <a:r>
              <a:rPr lang="en-US" b="1" baseline="0" dirty="0" smtClean="0"/>
              <a:t>From Left</a:t>
            </a:r>
            <a:r>
              <a:rPr lang="en-US" baseline="0" dirty="0" smtClean="0"/>
              <a:t>.</a:t>
            </a:r>
          </a:p>
          <a:p>
            <a:pPr marL="685800" lvl="1" indent="-228600">
              <a:buFont typeface="+mj-lt"/>
              <a:buAutoNum type="arabicPeriod"/>
            </a:pPr>
            <a:r>
              <a:rPr lang="en-US" dirty="0" smtClean="0"/>
              <a:t>In </a:t>
            </a:r>
            <a:r>
              <a:rPr lang="en-US" baseline="0" dirty="0" smtClean="0"/>
              <a:t>the </a:t>
            </a:r>
            <a:r>
              <a:rPr lang="en-US" b="1" baseline="0" dirty="0" smtClean="0"/>
              <a:t>Timing </a:t>
            </a:r>
            <a:r>
              <a:rPr lang="en-US" b="0" baseline="0" dirty="0" smtClean="0"/>
              <a:t>group</a:t>
            </a:r>
            <a:r>
              <a:rPr lang="en-US" baseline="0" dirty="0" smtClean="0"/>
              <a:t>, do the following:</a:t>
            </a:r>
          </a:p>
          <a:p>
            <a:pPr marL="1143000" lvl="2" indent="-228600">
              <a:buFont typeface="Arial" pitchFamily="34" charset="0"/>
              <a:buChar char="•"/>
            </a:pPr>
            <a:r>
              <a:rPr lang="en-US" dirty="0" smtClean="0"/>
              <a:t>In the </a:t>
            </a:r>
            <a:r>
              <a:rPr lang="en-US" b="1" dirty="0" smtClean="0"/>
              <a:t>Start</a:t>
            </a:r>
            <a:r>
              <a:rPr lang="en-US" dirty="0" smtClean="0"/>
              <a:t> list, select </a:t>
            </a:r>
            <a:r>
              <a:rPr lang="en-US" b="1" dirty="0" smtClean="0"/>
              <a:t>With</a:t>
            </a:r>
            <a:r>
              <a:rPr lang="en-US" dirty="0" smtClean="0"/>
              <a:t> </a:t>
            </a:r>
            <a:r>
              <a:rPr lang="en-US" b="1" dirty="0" smtClean="0"/>
              <a:t>Previous</a:t>
            </a:r>
            <a:r>
              <a:rPr lang="en-US" dirty="0" smtClean="0"/>
              <a:t>.</a:t>
            </a:r>
          </a:p>
          <a:p>
            <a:pPr marL="1143000" lvl="2" indent="-228600">
              <a:buFont typeface="Arial" pitchFamily="34" charset="0"/>
              <a:buChar char="•"/>
            </a:pPr>
            <a:r>
              <a:rPr lang="en-US" baseline="0" dirty="0" smtClean="0"/>
              <a:t>In the </a:t>
            </a:r>
            <a:r>
              <a:rPr lang="en-US" b="1" baseline="0" dirty="0" smtClean="0"/>
              <a:t>Speed</a:t>
            </a:r>
            <a:r>
              <a:rPr lang="en-US" baseline="0" dirty="0" smtClean="0"/>
              <a:t> list, select </a:t>
            </a:r>
            <a:r>
              <a:rPr lang="en-US" b="1" baseline="0" dirty="0" smtClean="0"/>
              <a:t>00.50</a:t>
            </a:r>
            <a:r>
              <a:rPr lang="en-US" baseline="0" dirty="0" smtClean="0"/>
              <a:t>.</a:t>
            </a:r>
            <a:endParaRPr lang="en-US" dirty="0" smtClean="0"/>
          </a:p>
          <a:p>
            <a:pPr marL="1143000" lvl="2" indent="-228600">
              <a:buFont typeface="Arial" pitchFamily="34" charset="0"/>
              <a:buChar char="•"/>
            </a:pPr>
            <a:r>
              <a:rPr lang="en-US" baseline="0" dirty="0" smtClean="0"/>
              <a:t>In the</a:t>
            </a:r>
            <a:r>
              <a:rPr lang="en-US" b="1" dirty="0" smtClean="0"/>
              <a:t> Delay </a:t>
            </a:r>
            <a:r>
              <a:rPr lang="en-US" dirty="0" smtClean="0"/>
              <a:t>box enter </a:t>
            </a:r>
            <a:r>
              <a:rPr lang="en-US" b="1" dirty="0" smtClean="0"/>
              <a:t>00.10</a:t>
            </a:r>
            <a:r>
              <a:rPr lang="en-US" dirty="0" smtClean="0"/>
              <a:t>.</a:t>
            </a:r>
          </a:p>
          <a:p>
            <a:pPr marL="685800" lvl="1" indent="-228600">
              <a:buFont typeface="+mj-lt"/>
              <a:buAutoNum type="arabicPeriod"/>
            </a:pPr>
            <a:r>
              <a:rPr lang="en-US" dirty="0" smtClean="0"/>
              <a:t>Click</a:t>
            </a:r>
            <a:r>
              <a:rPr lang="en-US" baseline="0" dirty="0" smtClean="0"/>
              <a:t> the arrow to the right of the fade exit effect (second effect) and select </a:t>
            </a:r>
            <a:r>
              <a:rPr lang="en-US" b="1" baseline="0" dirty="0" smtClean="0"/>
              <a:t>Effect</a:t>
            </a:r>
            <a:r>
              <a:rPr lang="en-US" baseline="0" dirty="0" smtClean="0"/>
              <a:t> </a:t>
            </a:r>
            <a:r>
              <a:rPr lang="en-US" b="1" baseline="0" dirty="0" smtClean="0"/>
              <a:t>Options</a:t>
            </a:r>
            <a:r>
              <a:rPr lang="en-US" baseline="0" dirty="0" smtClean="0"/>
              <a:t>. In the </a:t>
            </a:r>
            <a:r>
              <a:rPr lang="en-US" b="1" baseline="0" dirty="0" smtClean="0"/>
              <a:t>Fade </a:t>
            </a:r>
            <a:r>
              <a:rPr lang="en-US" baseline="0" dirty="0" smtClean="0"/>
              <a:t>dialog box,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On the </a:t>
            </a:r>
            <a:r>
              <a:rPr lang="en-US" b="1" baseline="0" dirty="0" smtClean="0"/>
              <a:t>Timing </a:t>
            </a:r>
            <a:r>
              <a:rPr lang="en-US" baseline="0" dirty="0" smtClean="0"/>
              <a:t>tab, and then under </a:t>
            </a:r>
            <a:r>
              <a:rPr lang="en-US" b="1" baseline="0" dirty="0" smtClean="0"/>
              <a:t>Enhancements</a:t>
            </a:r>
            <a:r>
              <a:rPr lang="en-US" baseline="0" dirty="0" smtClean="0"/>
              <a:t> do the following:</a:t>
            </a:r>
          </a:p>
          <a:p>
            <a:pPr marL="1600200" lvl="3" indent="-228600">
              <a:buFont typeface="Arial" pitchFamily="34" charset="0"/>
              <a:buChar char="•"/>
            </a:pPr>
            <a:r>
              <a:rPr lang="en-US" dirty="0" smtClean="0"/>
              <a:t>In the </a:t>
            </a:r>
            <a:r>
              <a:rPr lang="en-US" b="1" dirty="0" smtClean="0"/>
              <a:t>Start</a:t>
            </a:r>
            <a:r>
              <a:rPr lang="en-US" dirty="0" smtClean="0"/>
              <a:t> list ,select </a:t>
            </a:r>
            <a:r>
              <a:rPr lang="en-US" b="1" dirty="0" smtClean="0"/>
              <a:t>With</a:t>
            </a:r>
            <a:r>
              <a:rPr lang="en-US" dirty="0" smtClean="0"/>
              <a:t> </a:t>
            </a:r>
            <a:r>
              <a:rPr lang="en-US" b="1" dirty="0" smtClean="0"/>
              <a:t>Previous</a:t>
            </a:r>
            <a:r>
              <a:rPr lang="en-US" dirty="0" smtClean="0"/>
              <a:t>.</a:t>
            </a:r>
          </a:p>
          <a:p>
            <a:pPr marL="16002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Speed</a:t>
            </a:r>
            <a:r>
              <a:rPr lang="en-US" baseline="0" dirty="0" smtClean="0"/>
              <a:t> list, select </a:t>
            </a:r>
            <a:r>
              <a:rPr lang="en-US" b="1" baseline="0" dirty="0" smtClean="0"/>
              <a:t>00.50.</a:t>
            </a:r>
          </a:p>
          <a:p>
            <a:pPr marL="16002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In</a:t>
            </a:r>
            <a:r>
              <a:rPr lang="en-US" baseline="0" dirty="0" smtClean="0"/>
              <a:t> the </a:t>
            </a:r>
            <a:r>
              <a:rPr lang="en-US" b="1" baseline="0" dirty="0" smtClean="0"/>
              <a:t>Delay </a:t>
            </a:r>
            <a:r>
              <a:rPr lang="en-US" b="0" baseline="0" dirty="0" smtClean="0"/>
              <a:t>box,</a:t>
            </a:r>
            <a:r>
              <a:rPr lang="en-US" baseline="0" dirty="0" smtClean="0"/>
              <a:t> enter</a:t>
            </a:r>
            <a:r>
              <a:rPr lang="en-US" b="1" baseline="0" dirty="0" smtClean="0"/>
              <a:t> 01.50</a:t>
            </a:r>
            <a:r>
              <a:rPr lang="en-US" baseline="0" dirty="0" smtClean="0"/>
              <a:t>.</a:t>
            </a:r>
            <a:r>
              <a:rPr lang="en-US" sz="1200" kern="1200" dirty="0" smtClean="0">
                <a:solidFill>
                  <a:schemeClr val="tx1"/>
                </a:solidFill>
                <a:effectLst/>
                <a:latin typeface="+mn-lt"/>
                <a:ea typeface="+mn-ea"/>
                <a:cs typeface="+mn-cs"/>
              </a:rPr>
              <a:t> </a:t>
            </a:r>
          </a:p>
          <a:p>
            <a:pPr marL="685800" lvl="1"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arrow at the second animation effect (bullet exit effect) and click </a:t>
            </a:r>
            <a:r>
              <a:rPr lang="en-US" sz="1200" b="1" kern="1200" dirty="0" smtClean="0">
                <a:solidFill>
                  <a:schemeClr val="tx1"/>
                </a:solidFill>
                <a:effectLst/>
                <a:latin typeface="+mn-lt"/>
                <a:ea typeface="+mn-ea"/>
                <a:cs typeface="+mn-cs"/>
              </a:rPr>
              <a:t>Effect</a:t>
            </a:r>
            <a:r>
              <a:rPr lang="en-US" sz="1200" b="1" kern="1200" baseline="0" dirty="0" smtClean="0">
                <a:solidFill>
                  <a:schemeClr val="tx1"/>
                </a:solidFill>
                <a:effectLst/>
                <a:latin typeface="+mn-lt"/>
                <a:ea typeface="+mn-ea"/>
                <a:cs typeface="+mn-cs"/>
              </a:rPr>
              <a:t> Options</a:t>
            </a:r>
            <a:r>
              <a:rPr lang="en-US" sz="120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Fade</a:t>
            </a:r>
            <a:r>
              <a:rPr lang="en-US" sz="1200" kern="1200" baseline="0" dirty="0" smtClean="0">
                <a:solidFill>
                  <a:schemeClr val="tx1"/>
                </a:solidFill>
                <a:effectLst/>
                <a:latin typeface="+mn-lt"/>
                <a:ea typeface="+mn-ea"/>
                <a:cs typeface="+mn-cs"/>
              </a:rPr>
              <a:t> dialog box, on the </a:t>
            </a:r>
            <a:r>
              <a:rPr lang="en-US" sz="1200" b="1" kern="1200" baseline="0" dirty="0" smtClean="0">
                <a:solidFill>
                  <a:schemeClr val="tx1"/>
                </a:solidFill>
                <a:effectLst/>
                <a:latin typeface="+mn-lt"/>
                <a:ea typeface="+mn-ea"/>
                <a:cs typeface="+mn-cs"/>
              </a:rPr>
              <a:t>Effect</a:t>
            </a:r>
            <a:r>
              <a:rPr lang="en-US" sz="1200" kern="1200" baseline="0" dirty="0" smtClean="0">
                <a:solidFill>
                  <a:schemeClr val="tx1"/>
                </a:solidFill>
                <a:effectLst/>
                <a:latin typeface="+mn-lt"/>
                <a:ea typeface="+mn-ea"/>
                <a:cs typeface="+mn-cs"/>
              </a:rPr>
              <a:t> tab, click the arrow at the </a:t>
            </a:r>
            <a:r>
              <a:rPr lang="en-US" sz="1200" b="1" kern="1200" baseline="0" dirty="0" smtClean="0">
                <a:solidFill>
                  <a:schemeClr val="tx1"/>
                </a:solidFill>
                <a:effectLst/>
                <a:latin typeface="+mn-lt"/>
                <a:ea typeface="+mn-ea"/>
                <a:cs typeface="+mn-cs"/>
              </a:rPr>
              <a:t>Animate text </a:t>
            </a:r>
            <a:r>
              <a:rPr lang="en-US" sz="1200" kern="1200" baseline="0" dirty="0" smtClean="0">
                <a:solidFill>
                  <a:schemeClr val="tx1"/>
                </a:solidFill>
                <a:effectLst/>
                <a:latin typeface="+mn-lt"/>
                <a:ea typeface="+mn-ea"/>
                <a:cs typeface="+mn-cs"/>
              </a:rPr>
              <a:t>list and click </a:t>
            </a:r>
            <a:r>
              <a:rPr lang="en-US" sz="1200" b="1" kern="1200" baseline="0" dirty="0" smtClean="0">
                <a:solidFill>
                  <a:schemeClr val="tx1"/>
                </a:solidFill>
                <a:effectLst/>
                <a:latin typeface="+mn-lt"/>
                <a:ea typeface="+mn-ea"/>
                <a:cs typeface="+mn-cs"/>
              </a:rPr>
              <a:t>By Letter</a:t>
            </a:r>
            <a:r>
              <a:rPr lang="en-US" sz="1200" kern="1200" baseline="0" dirty="0" smtClean="0">
                <a:solidFill>
                  <a:schemeClr val="tx1"/>
                </a:solidFill>
                <a:effectLst/>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In the </a:t>
            </a:r>
            <a:r>
              <a:rPr lang="en-US" b="1" dirty="0" smtClean="0"/>
              <a:t>% delay between letters </a:t>
            </a:r>
            <a:r>
              <a:rPr lang="en-US" dirty="0" smtClean="0"/>
              <a:t>box enter </a:t>
            </a:r>
            <a:r>
              <a:rPr lang="en-US" b="1" dirty="0" smtClean="0"/>
              <a:t>10</a:t>
            </a:r>
            <a:r>
              <a:rPr lang="en-US" dirty="0" smtClean="0"/>
              <a:t>.</a:t>
            </a:r>
            <a:endParaRPr lang="en-US" baseline="0" dirty="0" smtClean="0"/>
          </a:p>
          <a:p>
            <a:pPr marL="228600" indent="-228600">
              <a:buFont typeface="+mj-lt"/>
              <a:buAutoNum type="arabicPeriod"/>
            </a:pPr>
            <a:r>
              <a:rPr lang="en-US" dirty="0" smtClean="0"/>
              <a:t>On</a:t>
            </a:r>
            <a:r>
              <a:rPr lang="en-US" baseline="0" dirty="0" smtClean="0"/>
              <a:t> the slide, s</a:t>
            </a:r>
            <a:r>
              <a:rPr lang="en-US" dirty="0" smtClean="0"/>
              <a:t>elect the second</a:t>
            </a:r>
            <a:r>
              <a:rPr lang="en-US" baseline="0" dirty="0" smtClean="0"/>
              <a:t> text box (containing text), and</a:t>
            </a:r>
            <a:r>
              <a:rPr lang="en-US" dirty="0" smtClean="0"/>
              <a:t> do the following</a:t>
            </a:r>
            <a:r>
              <a:rPr lang="en-US" baseline="0" dirty="0" smtClean="0"/>
              <a:t>.</a:t>
            </a:r>
            <a:endParaRPr lang="en-US" dirty="0" smtClean="0"/>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 </a:t>
            </a:r>
            <a:r>
              <a:rPr lang="en-US" sz="1200" kern="1200" dirty="0" smtClean="0">
                <a:solidFill>
                  <a:schemeClr val="tx1"/>
                </a:solidFill>
                <a:effectLst/>
                <a:latin typeface="+mn-lt"/>
                <a:ea typeface="+mn-ea"/>
                <a:cs typeface="+mn-cs"/>
              </a:rPr>
              <a:t>group, click the </a:t>
            </a:r>
            <a:r>
              <a:rPr lang="en-US" sz="1200" b="1" kern="1200" dirty="0" smtClean="0">
                <a:solidFill>
                  <a:schemeClr val="tx1"/>
                </a:solidFill>
                <a:effectLst/>
                <a:latin typeface="+mn-lt"/>
                <a:ea typeface="+mn-ea"/>
                <a:cs typeface="+mn-cs"/>
              </a:rPr>
              <a:t>More</a:t>
            </a:r>
            <a:r>
              <a:rPr lang="en-US" sz="1200" kern="1200" dirty="0" smtClean="0">
                <a:solidFill>
                  <a:schemeClr val="tx1"/>
                </a:solidFill>
                <a:effectLst/>
                <a:latin typeface="+mn-lt"/>
                <a:ea typeface="+mn-ea"/>
                <a:cs typeface="+mn-cs"/>
              </a:rPr>
              <a:t> arrow to expand the effects gallery,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Timing </a:t>
            </a:r>
            <a:r>
              <a:rPr lang="en-US" sz="1200" kern="1200" dirty="0" smtClean="0">
                <a:solidFill>
                  <a:schemeClr val="tx1"/>
                </a:solidFill>
                <a:effectLst/>
                <a:latin typeface="+mn-lt"/>
                <a:ea typeface="+mn-ea"/>
                <a:cs typeface="+mn-cs"/>
              </a:rPr>
              <a:t>group,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Speed</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In the</a:t>
            </a:r>
            <a:r>
              <a:rPr lang="en-US" sz="1200" b="1" kern="1200" dirty="0" smtClean="0">
                <a:solidFill>
                  <a:schemeClr val="tx1"/>
                </a:solidFill>
                <a:effectLst/>
                <a:latin typeface="+mn-lt"/>
                <a:ea typeface="+mn-ea"/>
                <a:cs typeface="+mn-cs"/>
              </a:rPr>
              <a:t> Delay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arrow at the third animation effect (text entrance effect) and click </a:t>
            </a:r>
            <a:r>
              <a:rPr lang="en-US" sz="1200" b="1" kern="1200" dirty="0" smtClean="0">
                <a:solidFill>
                  <a:schemeClr val="tx1"/>
                </a:solidFill>
                <a:effectLst/>
                <a:latin typeface="+mn-lt"/>
                <a:ea typeface="+mn-ea"/>
                <a:cs typeface="+mn-cs"/>
              </a:rPr>
              <a:t>Effect</a:t>
            </a:r>
            <a:r>
              <a:rPr lang="en-US" sz="1200" b="1" kern="1200" baseline="0" dirty="0" smtClean="0">
                <a:solidFill>
                  <a:schemeClr val="tx1"/>
                </a:solidFill>
                <a:effectLst/>
                <a:latin typeface="+mn-lt"/>
                <a:ea typeface="+mn-ea"/>
                <a:cs typeface="+mn-cs"/>
              </a:rPr>
              <a:t> Options</a:t>
            </a:r>
            <a:r>
              <a:rPr lang="en-US" sz="120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Fade</a:t>
            </a:r>
            <a:r>
              <a:rPr lang="en-US" sz="1200" kern="1200" baseline="0" dirty="0" smtClean="0">
                <a:solidFill>
                  <a:schemeClr val="tx1"/>
                </a:solidFill>
                <a:effectLst/>
                <a:latin typeface="+mn-lt"/>
                <a:ea typeface="+mn-ea"/>
                <a:cs typeface="+mn-cs"/>
              </a:rPr>
              <a:t> dialog box, on the </a:t>
            </a:r>
            <a:r>
              <a:rPr lang="en-US" sz="1200" b="1" kern="1200" baseline="0" dirty="0" smtClean="0">
                <a:solidFill>
                  <a:schemeClr val="tx1"/>
                </a:solidFill>
                <a:effectLst/>
                <a:latin typeface="+mn-lt"/>
                <a:ea typeface="+mn-ea"/>
                <a:cs typeface="+mn-cs"/>
              </a:rPr>
              <a:t>Effect</a:t>
            </a:r>
            <a:r>
              <a:rPr lang="en-US" sz="1200" kern="1200" baseline="0" dirty="0" smtClean="0">
                <a:solidFill>
                  <a:schemeClr val="tx1"/>
                </a:solidFill>
                <a:effectLst/>
                <a:latin typeface="+mn-lt"/>
                <a:ea typeface="+mn-ea"/>
                <a:cs typeface="+mn-cs"/>
              </a:rPr>
              <a:t> tab, click the arrow at the </a:t>
            </a:r>
            <a:r>
              <a:rPr lang="en-US" sz="1200" b="1" kern="1200" baseline="0" dirty="0" smtClean="0">
                <a:solidFill>
                  <a:schemeClr val="tx1"/>
                </a:solidFill>
                <a:effectLst/>
                <a:latin typeface="+mn-lt"/>
                <a:ea typeface="+mn-ea"/>
                <a:cs typeface="+mn-cs"/>
              </a:rPr>
              <a:t>Animate text </a:t>
            </a:r>
            <a:r>
              <a:rPr lang="en-US" sz="1200" kern="1200" baseline="0" dirty="0" smtClean="0">
                <a:solidFill>
                  <a:schemeClr val="tx1"/>
                </a:solidFill>
                <a:effectLst/>
                <a:latin typeface="+mn-lt"/>
                <a:ea typeface="+mn-ea"/>
                <a:cs typeface="+mn-cs"/>
              </a:rPr>
              <a:t>list and click </a:t>
            </a:r>
            <a:r>
              <a:rPr lang="en-US" sz="1200" b="1" kern="1200" baseline="0" dirty="0" smtClean="0">
                <a:solidFill>
                  <a:schemeClr val="tx1"/>
                </a:solidFill>
                <a:effectLst/>
                <a:latin typeface="+mn-lt"/>
                <a:ea typeface="+mn-ea"/>
                <a:cs typeface="+mn-cs"/>
              </a:rPr>
              <a:t>By Letter</a:t>
            </a:r>
            <a:r>
              <a:rPr lang="en-US" sz="1200" kern="1200" baseline="0" dirty="0" smtClean="0">
                <a:solidFill>
                  <a:schemeClr val="tx1"/>
                </a:solidFill>
                <a:effectLst/>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In the </a:t>
            </a:r>
            <a:r>
              <a:rPr lang="en-US" b="1" dirty="0" smtClean="0"/>
              <a:t>% delay between letters </a:t>
            </a:r>
            <a:r>
              <a:rPr lang="en-US" dirty="0" smtClean="0"/>
              <a:t>box enter </a:t>
            </a:r>
            <a:r>
              <a:rPr lang="en-US" b="1" dirty="0" smtClean="0"/>
              <a:t>6</a:t>
            </a:r>
            <a:r>
              <a:rPr lang="en-US" dirty="0" smtClean="0"/>
              <a:t>.</a:t>
            </a:r>
          </a:p>
          <a:p>
            <a:pPr marL="685800" lvl="1" indent="-228600">
              <a:buFont typeface="+mj-lt"/>
              <a:buNone/>
            </a:pPr>
            <a:endParaRPr lang="en-US" baseline="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5AD674-FEE9-4C15-B571-FD6B34EC22D1}"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5AD674-FEE9-4C15-B571-FD6B34EC22D1}"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5AD674-FEE9-4C15-B571-FD6B34EC22D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Floating SmartArt</a:t>
            </a:r>
            <a:r>
              <a:rPr lang="en-US" sz="1400" b="1" baseline="0" dirty="0" smtClean="0"/>
              <a:t> bullet list</a:t>
            </a:r>
            <a:endParaRPr lang="en-US" sz="1400" b="1" dirty="0" smtClean="0"/>
          </a:p>
          <a:p>
            <a:r>
              <a:rPr lang="en-US" sz="1400" dirty="0" smtClean="0"/>
              <a:t>(Basic)</a:t>
            </a:r>
          </a:p>
          <a:p>
            <a:endParaRPr lang="en-US" sz="1200" dirty="0" smtClean="0"/>
          </a:p>
          <a:p>
            <a:endParaRPr lang="en-US" sz="1200" dirty="0" smtClean="0"/>
          </a:p>
          <a:p>
            <a:r>
              <a:rPr lang="en-US" sz="1200" dirty="0" smtClean="0"/>
              <a:t>To reproduce the </a:t>
            </a:r>
            <a:r>
              <a:rPr lang="en-US" sz="1200" dirty="0" err="1" smtClean="0"/>
              <a:t>SmartArt</a:t>
            </a:r>
            <a:r>
              <a:rPr lang="en-US" sz="1200" dirty="0" smtClean="0"/>
              <a:t>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endParaRPr lang="en-US" dirty="0" smtClean="0"/>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err="1" smtClean="0"/>
              <a:t>SmartArt</a:t>
            </a:r>
            <a:r>
              <a:rPr lang="en-US" sz="1200" b="0" dirty="0" smtClean="0"/>
              <a:t>.</a:t>
            </a:r>
            <a:r>
              <a:rPr lang="en-US" sz="1200" b="0" baseline="0" dirty="0" smtClean="0"/>
              <a:t> In the </a:t>
            </a:r>
            <a:r>
              <a:rPr lang="en-US" sz="1200" b="1" baseline="0" dirty="0" smtClean="0"/>
              <a:t>Choose a </a:t>
            </a:r>
            <a:r>
              <a:rPr lang="en-US" sz="1200" b="1" baseline="0" dirty="0" err="1" smtClean="0"/>
              <a:t>SmartArt</a:t>
            </a:r>
            <a:r>
              <a:rPr lang="en-US" sz="1200" b="1" baseline="0" dirty="0" smtClean="0"/>
              <a: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 </a:t>
            </a:r>
            <a:r>
              <a:rPr lang="en-US" sz="1200" b="0" baseline="0" dirty="0" smtClean="0"/>
              <a:t>pane, click </a:t>
            </a:r>
            <a:r>
              <a:rPr lang="en-US" sz="1200" b="1" baseline="0" dirty="0" smtClean="0"/>
              <a:t>Vertical Bullet List </a:t>
            </a:r>
            <a:r>
              <a:rPr lang="en-US" sz="1200" baseline="0" dirty="0" smtClean="0"/>
              <a:t>(second row, first option from the left), and then click </a:t>
            </a:r>
            <a:r>
              <a:rPr lang="en-US" sz="1200" b="1" baseline="0" dirty="0" smtClean="0"/>
              <a:t>OK</a:t>
            </a:r>
            <a:r>
              <a:rPr lang="en-US" sz="1200" baseline="0" dirty="0" smtClean="0"/>
              <a:t> to insert the graphic into the slide.</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To create another row, </a:t>
            </a:r>
            <a:r>
              <a:rPr lang="en-US" sz="1200" b="0" baseline="0" dirty="0" smtClean="0"/>
              <a:t>select the bottom first-level (color-filled rectangle),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select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Select the first-level (color-filled rectangle) that you just added,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To</a:t>
            </a:r>
            <a:r>
              <a:rPr lang="en-US" sz="1200" baseline="0" dirty="0" smtClean="0"/>
              <a:t> enter text, s</a:t>
            </a:r>
            <a:r>
              <a:rPr lang="en-US" sz="1200" dirty="0" smtClean="0"/>
              <a:t>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each level. (Note: In the example slide, the first-level text are the “Topic One,” “Topic Two,” and “Topic Three.” The second-level text are the “Supporting Text” lines.)</a:t>
            </a:r>
          </a:p>
          <a:p>
            <a:pPr marL="228600" indent="-228600">
              <a:buFont typeface="+mj-lt"/>
              <a:buAutoNum type="arabicPeriod"/>
            </a:pPr>
            <a:r>
              <a:rPr lang="en-US" sz="1200" dirty="0" smtClean="0"/>
              <a:t>Select the border of the </a:t>
            </a:r>
            <a:r>
              <a:rPr lang="en-US" sz="1200" dirty="0" err="1" smtClean="0"/>
              <a:t>SmartArt</a:t>
            </a:r>
            <a:r>
              <a:rPr lang="en-US" sz="1200" dirty="0" smtClean="0"/>
              <a:t> graphic. Drag the left center sizing handle to the left edge of the slide to resize the width of the </a:t>
            </a:r>
            <a:r>
              <a:rPr lang="en-US" sz="1200" dirty="0" err="1" smtClean="0"/>
              <a:t>SmartArt</a:t>
            </a:r>
            <a:r>
              <a:rPr lang="en-US" sz="1200" dirty="0" smtClean="0"/>
              <a:t> graphic.</a:t>
            </a:r>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dirty="0" smtClean="0"/>
              <a:t>To reproduce the rectangle</a:t>
            </a:r>
            <a:r>
              <a:rPr lang="en-US" sz="1200" baseline="0" dirty="0" smtClean="0"/>
              <a:t> effects</a:t>
            </a:r>
            <a:r>
              <a:rPr lang="en-US" sz="1200" dirty="0" smtClean="0"/>
              <a:t> on this slide, do the following:</a:t>
            </a:r>
          </a:p>
          <a:p>
            <a:pPr marL="228600" indent="-228600">
              <a:buFont typeface="+mj-lt"/>
              <a:buAutoNum type="arabicPeriod"/>
            </a:pPr>
            <a:r>
              <a:rPr lang="en-US" sz="1200" dirty="0" smtClean="0"/>
              <a:t>Press and hold</a:t>
            </a:r>
            <a:r>
              <a:rPr lang="en-US" sz="1200" baseline="0" dirty="0" smtClean="0"/>
              <a:t> CTRL, and select the three color-filled rectangles (in the example slide, these are the “Topic One,” “Topic Two,” and “Topic Three”), and do the following:</a:t>
            </a:r>
          </a:p>
          <a:p>
            <a:pPr marL="685800" lvl="1" indent="-228600">
              <a:buFont typeface="+mj-lt"/>
              <a:buAutoNum type="arabicPeriod"/>
            </a:pPr>
            <a:r>
              <a:rPr lang="en-US" sz="1200" baseline="0" dirty="0" smtClean="0"/>
              <a:t>Under </a:t>
            </a:r>
            <a:r>
              <a:rPr lang="en-US" sz="1200" b="1" baseline="0" dirty="0" err="1" smtClean="0"/>
              <a:t>SmartArt</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Shapes</a:t>
            </a:r>
            <a:r>
              <a:rPr lang="en-US" sz="1200" baseline="0" dirty="0" smtClean="0"/>
              <a:t> group, click </a:t>
            </a:r>
            <a:r>
              <a:rPr lang="en-US" sz="1200" b="1" baseline="0" dirty="0" smtClean="0"/>
              <a:t>Change</a:t>
            </a:r>
            <a:r>
              <a:rPr lang="en-US" sz="1200" baseline="0" dirty="0" smtClean="0"/>
              <a:t> </a:t>
            </a:r>
            <a:r>
              <a:rPr lang="en-US" sz="1200" b="1" baseline="0" dirty="0" smtClean="0"/>
              <a:t>Shape</a:t>
            </a:r>
            <a:r>
              <a:rPr lang="en-US" sz="1200" baseline="0" dirty="0" smtClean="0"/>
              <a:t>, and under </a:t>
            </a:r>
            <a:r>
              <a:rPr lang="en-US" sz="1200" b="1" baseline="0" dirty="0" smtClean="0"/>
              <a:t>Rectangles</a:t>
            </a:r>
            <a:r>
              <a:rPr lang="en-US" sz="1200" baseline="0" dirty="0" smtClean="0"/>
              <a:t> select </a:t>
            </a:r>
            <a:r>
              <a:rPr lang="en-US" sz="1200" b="1" baseline="0" dirty="0" smtClean="0"/>
              <a:t>Round</a:t>
            </a:r>
            <a:r>
              <a:rPr lang="en-US" sz="1200" baseline="0" dirty="0" smtClean="0"/>
              <a:t> </a:t>
            </a:r>
            <a:r>
              <a:rPr lang="en-US" sz="1200" b="1" baseline="0" dirty="0" smtClean="0"/>
              <a:t>Diagonal</a:t>
            </a:r>
            <a:r>
              <a:rPr lang="en-US" sz="1200" baseline="0" dirty="0" smtClean="0"/>
              <a:t> </a:t>
            </a:r>
            <a:r>
              <a:rPr lang="en-US" sz="1200" b="1" baseline="0" dirty="0" smtClean="0"/>
              <a:t>Corner</a:t>
            </a:r>
            <a:r>
              <a:rPr lang="en-US" sz="1200" baseline="0" dirty="0" smtClean="0"/>
              <a:t> </a:t>
            </a:r>
            <a:r>
              <a:rPr lang="en-US" sz="1200" b="1" baseline="0" dirty="0" smtClean="0"/>
              <a:t>Rectangle </a:t>
            </a:r>
            <a:r>
              <a:rPr lang="en-US" sz="1200" b="0" baseline="0" dirty="0" smtClean="0"/>
              <a:t>(ninth option from the left)</a:t>
            </a:r>
            <a:r>
              <a:rPr lang="en-US" sz="1200" baseline="0" dirty="0" smtClean="0"/>
              <a:t>.</a:t>
            </a:r>
            <a:endParaRPr lang="en-US" sz="1200" dirty="0" smtClean="0"/>
          </a:p>
          <a:p>
            <a:pPr marL="685800" lvl="1" indent="-228600">
              <a:buFont typeface="+mj-lt"/>
              <a:buAutoNum type="arabicPeriod"/>
            </a:pPr>
            <a:r>
              <a:rPr lang="en-US" sz="1200" dirty="0" smtClean="0"/>
              <a:t>Under </a:t>
            </a:r>
            <a:r>
              <a:rPr lang="en-US" sz="1200" b="1" dirty="0" err="1" smtClean="0"/>
              <a:t>SmartArt</a:t>
            </a:r>
            <a:r>
              <a:rPr lang="en-US" sz="1200" dirty="0" smtClean="0"/>
              <a:t> </a:t>
            </a:r>
            <a:r>
              <a:rPr lang="en-US" sz="1200" b="1" dirty="0" smtClean="0"/>
              <a:t>Tools</a:t>
            </a:r>
            <a:r>
              <a:rPr lang="en-US" sz="1200" dirty="0" smtClean="0"/>
              <a:t>, on</a:t>
            </a:r>
            <a:r>
              <a:rPr lang="en-US" sz="1200" baseline="0" dirty="0" smtClean="0"/>
              <a:t> the </a:t>
            </a:r>
            <a:r>
              <a:rPr lang="en-US" sz="1200" b="1" baseline="0" dirty="0" smtClean="0"/>
              <a:t>Format</a:t>
            </a:r>
            <a:r>
              <a:rPr lang="en-US" sz="1200" baseline="0" dirty="0" smtClean="0"/>
              <a:t> tab, in the </a:t>
            </a:r>
            <a:r>
              <a:rPr lang="en-US" sz="1200" b="1" baseline="0" dirty="0" smtClean="0"/>
              <a:t>Shape</a:t>
            </a:r>
            <a:r>
              <a:rPr lang="en-US" sz="1200" baseline="0" dirty="0" smtClean="0"/>
              <a:t> </a:t>
            </a:r>
            <a:r>
              <a:rPr lang="en-US" sz="1200" b="1" baseline="0" dirty="0" smtClean="0"/>
              <a:t>Styles</a:t>
            </a:r>
            <a:r>
              <a:rPr lang="en-US" sz="1200" baseline="0" dirty="0" smtClean="0"/>
              <a:t> group, click </a:t>
            </a:r>
            <a:r>
              <a:rPr lang="en-US" sz="1200" b="1" baseline="0" dirty="0" smtClean="0"/>
              <a:t>Shape</a:t>
            </a:r>
            <a:r>
              <a:rPr lang="en-US" sz="1200" baseline="0" dirty="0" smtClean="0"/>
              <a:t> </a:t>
            </a:r>
            <a:r>
              <a:rPr lang="en-US" sz="1200" b="1" baseline="0" dirty="0" smtClean="0"/>
              <a:t>Effects</a:t>
            </a:r>
            <a:r>
              <a:rPr lang="en-US" sz="1200" baseline="0" dirty="0" smtClean="0"/>
              <a:t>, point to </a:t>
            </a:r>
            <a:r>
              <a:rPr lang="en-US" sz="1200" b="1" baseline="0" dirty="0" smtClean="0"/>
              <a:t>Presets</a:t>
            </a:r>
            <a:r>
              <a:rPr lang="en-US" sz="1200" baseline="0" dirty="0" smtClean="0"/>
              <a:t> and select </a:t>
            </a:r>
            <a:r>
              <a:rPr lang="en-US" sz="1200" b="1" baseline="0" dirty="0" smtClean="0"/>
              <a:t>Preset 7</a:t>
            </a:r>
            <a:r>
              <a:rPr lang="en-US" sz="1200" baseline="0" dirty="0" smtClean="0"/>
              <a:t> (second row, third option from the left). </a:t>
            </a:r>
            <a:endParaRPr lang="en-US" sz="1200" dirty="0" smtClean="0"/>
          </a:p>
          <a:p>
            <a:pPr marL="685800" lvl="1"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Font</a:t>
            </a:r>
            <a:r>
              <a:rPr lang="en-US" sz="1200" dirty="0" smtClean="0"/>
              <a:t> group</a:t>
            </a:r>
            <a:r>
              <a:rPr lang="en-US" sz="1200" baseline="0" dirty="0" smtClean="0"/>
              <a:t> do the following:</a:t>
            </a:r>
          </a:p>
          <a:p>
            <a:pPr marL="1143000" lvl="2"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Franklin</a:t>
            </a:r>
            <a:r>
              <a:rPr lang="en-US" sz="1200" baseline="0" dirty="0" smtClean="0"/>
              <a:t> </a:t>
            </a:r>
            <a:r>
              <a:rPr lang="en-US" sz="1200" b="1" baseline="0" dirty="0" smtClean="0"/>
              <a:t>Gothic</a:t>
            </a:r>
            <a:r>
              <a:rPr lang="en-US" sz="1200" baseline="0" dirty="0" smtClean="0"/>
              <a:t> </a:t>
            </a:r>
            <a:r>
              <a:rPr lang="en-US" sz="1200" b="1" baseline="0" dirty="0" err="1" smtClean="0"/>
              <a:t>Demi</a:t>
            </a:r>
            <a:r>
              <a:rPr lang="en-US" sz="1200" baseline="0" dirty="0" smtClean="0"/>
              <a:t> </a:t>
            </a:r>
            <a:r>
              <a:rPr lang="en-US" sz="1200" b="1" baseline="0" dirty="0" smtClean="0"/>
              <a:t>Cond</a:t>
            </a:r>
            <a:r>
              <a:rPr lang="en-US" sz="1200" baseline="0" dirty="0" smtClean="0"/>
              <a:t>.</a:t>
            </a:r>
          </a:p>
          <a:p>
            <a:pPr marL="1143000" lvl="2"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32 pt</a:t>
            </a:r>
            <a:r>
              <a:rPr lang="en-US" sz="1200" baseline="0" dirty="0" smtClean="0"/>
              <a:t>.</a:t>
            </a:r>
          </a:p>
          <a:p>
            <a:pPr marL="1143000" lvl="2" indent="-228600">
              <a:buFont typeface="Arial" pitchFamily="34" charset="0"/>
              <a:buChar char="•"/>
            </a:pPr>
            <a:r>
              <a:rPr lang="en-US" sz="1200" baseline="0" dirty="0" smtClean="0"/>
              <a:t>Click </a:t>
            </a:r>
            <a:r>
              <a:rPr lang="en-US" sz="1200" b="1" baseline="0" dirty="0" smtClean="0"/>
              <a:t>Text Shadow</a:t>
            </a:r>
            <a:r>
              <a:rPr lang="en-US" sz="1200" baseline="0" dirty="0" smtClean="0"/>
              <a:t>.</a:t>
            </a:r>
            <a:endParaRPr lang="en-US" sz="1200" dirty="0" smtClean="0"/>
          </a:p>
          <a:p>
            <a:pPr marL="685800" lvl="1" indent="-228600">
              <a:buFont typeface="+mj-lt"/>
              <a:buAutoNum type="arabicPeriod"/>
            </a:pPr>
            <a:r>
              <a:rPr lang="en-US" sz="1200" dirty="0" smtClean="0"/>
              <a:t>On</a:t>
            </a:r>
            <a:r>
              <a:rPr lang="en-US" sz="1200" baseline="0" dirty="0" smtClean="0"/>
              <a:t>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click </a:t>
            </a:r>
            <a:r>
              <a:rPr lang="en-US" sz="1200" b="1" baseline="0" dirty="0" smtClean="0"/>
              <a:t>Text</a:t>
            </a:r>
            <a:r>
              <a:rPr lang="en-US" sz="1200" baseline="0" dirty="0" smtClean="0"/>
              <a:t> </a:t>
            </a:r>
            <a:r>
              <a:rPr lang="en-US" sz="1200" b="1" baseline="0" dirty="0" smtClean="0"/>
              <a:t>Box</a:t>
            </a:r>
            <a:r>
              <a:rPr lang="en-US" sz="1200" baseline="0" dirty="0" smtClean="0"/>
              <a:t> in the left pane, and in the </a:t>
            </a:r>
            <a:r>
              <a:rPr lang="en-US" sz="1200" b="1" baseline="0" dirty="0" smtClean="0"/>
              <a:t>Text</a:t>
            </a:r>
            <a:r>
              <a:rPr lang="en-US" sz="1200" baseline="0" dirty="0" smtClean="0"/>
              <a:t> </a:t>
            </a:r>
            <a:r>
              <a:rPr lang="en-US" sz="1200" b="1" baseline="0" dirty="0" smtClean="0"/>
              <a:t>Box</a:t>
            </a:r>
            <a:r>
              <a:rPr lang="en-US" sz="1200" baseline="0" dirty="0" smtClean="0"/>
              <a:t> pane, under </a:t>
            </a:r>
            <a:r>
              <a:rPr lang="en-US" sz="1200" b="1" baseline="0" dirty="0" smtClean="0"/>
              <a:t>Internal</a:t>
            </a:r>
            <a:r>
              <a:rPr lang="en-US" sz="1200" baseline="0" dirty="0" smtClean="0"/>
              <a:t> </a:t>
            </a:r>
            <a:r>
              <a:rPr lang="en-US" sz="1200" b="1" baseline="0" dirty="0" smtClean="0"/>
              <a:t>margin</a:t>
            </a:r>
            <a:r>
              <a:rPr lang="en-US" sz="1200" baseline="0" dirty="0" smtClean="0"/>
              <a:t>, in the </a:t>
            </a:r>
            <a:r>
              <a:rPr lang="en-US" sz="1200" b="1" baseline="0" dirty="0" smtClean="0"/>
              <a:t>Left</a:t>
            </a:r>
            <a:r>
              <a:rPr lang="en-US" sz="1200" baseline="0" dirty="0" smtClean="0"/>
              <a:t> box enter </a:t>
            </a:r>
            <a:r>
              <a:rPr lang="en-US" sz="1200" b="1" baseline="0" dirty="0" smtClean="0"/>
              <a:t>3”</a:t>
            </a:r>
            <a:r>
              <a:rPr lang="en-US" sz="1200" baseline="0" dirty="0" smtClean="0"/>
              <a:t>. </a:t>
            </a:r>
            <a:endParaRPr lang="en-US" sz="1200" dirty="0" smtClean="0"/>
          </a:p>
          <a:p>
            <a:pPr marL="228600" indent="-228600">
              <a:buFont typeface="+mj-lt"/>
              <a:buAutoNum type="arabicPeriod"/>
            </a:pPr>
            <a:r>
              <a:rPr lang="en-US" sz="1200" dirty="0" smtClean="0"/>
              <a:t>Select the first</a:t>
            </a:r>
            <a:r>
              <a:rPr lang="en-US" sz="1200" baseline="0" dirty="0" smtClean="0"/>
              <a:t> color-filled rectangle from the top (in the example slide, “Topic One”) and do the following:</a:t>
            </a:r>
          </a:p>
          <a:p>
            <a:pPr marL="685800" lvl="1" indent="-228600">
              <a:buFont typeface="+mj-lt"/>
              <a:buAutoNum type="arabicPeriod"/>
            </a:pPr>
            <a:r>
              <a:rPr lang="en-US" sz="1200" dirty="0" smtClean="0"/>
              <a:t>On</a:t>
            </a:r>
            <a:r>
              <a:rPr lang="en-US" sz="1200" baseline="0" dirty="0" smtClean="0"/>
              <a:t>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click </a:t>
            </a:r>
            <a:r>
              <a:rPr lang="en-US" sz="1200" b="1" baseline="0" dirty="0" smtClean="0"/>
              <a:t>Fill</a:t>
            </a:r>
            <a:r>
              <a:rPr lang="en-US" sz="1200" baseline="0" dirty="0" smtClean="0"/>
              <a:t> in the left pane, and in the </a:t>
            </a:r>
            <a:r>
              <a:rPr lang="en-US" sz="1200" b="1" baseline="0" dirty="0" smtClean="0"/>
              <a:t>Fill</a:t>
            </a:r>
            <a:r>
              <a:rPr lang="en-US" sz="1200" baseline="0" dirty="0" smtClean="0"/>
              <a:t> pane do the following:</a:t>
            </a:r>
            <a:endParaRPr lang="en-US" sz="1200" dirty="0" smtClean="0"/>
          </a:p>
          <a:p>
            <a:pPr marL="1143000" lvl="2" indent="-228600">
              <a:buFont typeface="Arial" pitchFamily="34" charset="0"/>
              <a:buChar char="•"/>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Gradient</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Right</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fourth option from the left). </a:t>
            </a:r>
            <a:endParaRPr lang="en-US" sz="120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on the</a:t>
            </a:r>
            <a:r>
              <a:rPr lang="en-US" sz="1200" kern="1200" baseline="0" dirty="0" smtClean="0">
                <a:solidFill>
                  <a:schemeClr val="tx1"/>
                </a:solidFill>
                <a:latin typeface="+mn-lt"/>
                <a:ea typeface="+mn-ea"/>
                <a:cs typeface="+mn-cs"/>
              </a:rPr>
              <a:t> slider</a:t>
            </a:r>
            <a:r>
              <a:rPr lang="en-US" sz="1200" kern="1200" dirty="0" smtClean="0">
                <a:solidFill>
                  <a:schemeClr val="tx1"/>
                </a:solidFill>
                <a:latin typeface="+mn-lt"/>
                <a:ea typeface="+mn-ea"/>
                <a:cs typeface="+mn-cs"/>
              </a:rPr>
              <a:t>. Then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customize the gradient stops that you added as follows:</a:t>
            </a: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a:t>
            </a:r>
            <a:r>
              <a:rPr lang="en-US" sz="1200" kern="1200" dirty="0" smtClean="0">
                <a:solidFill>
                  <a:schemeClr val="tx1"/>
                </a:solidFill>
                <a:latin typeface="+mn-lt"/>
                <a:ea typeface="+mn-ea"/>
                <a:cs typeface="+mn-cs"/>
              </a:rPr>
              <a:t>on the slider, and then do the following:</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p>
          <a:p>
            <a:pPr marL="1600200" lvl="3"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Olive Green, Accent 3 </a:t>
            </a:r>
            <a:r>
              <a:rPr lang="en-US" sz="1200" b="0" baseline="0" dirty="0" smtClean="0">
                <a:solidFill>
                  <a:schemeClr val="accent6"/>
                </a:solidFill>
                <a:latin typeface="+mn-lt"/>
              </a:rPr>
              <a:t>(first row, seventh option from the left). </a:t>
            </a:r>
          </a:p>
          <a:p>
            <a:pPr marL="1600200" lvl="3" indent="-228600">
              <a:buFont typeface="Arial" pitchFamily="34" charset="0"/>
              <a:buChar char="•"/>
            </a:pPr>
            <a:r>
              <a:rPr lang="en-US" sz="1200" b="0" kern="1200" baseline="0" dirty="0" smtClean="0">
                <a:solidFill>
                  <a:schemeClr val="accent6"/>
                </a:solidFill>
                <a:latin typeface="+mn-lt"/>
                <a:ea typeface="+mn-ea"/>
                <a:cs typeface="+mn-cs"/>
              </a:rPr>
              <a:t>In the </a:t>
            </a:r>
            <a:r>
              <a:rPr lang="en-US" sz="1200" b="1" kern="1200" baseline="0" dirty="0" smtClean="0">
                <a:solidFill>
                  <a:schemeClr val="accent6"/>
                </a:solidFill>
                <a:latin typeface="+mn-lt"/>
                <a:ea typeface="+mn-ea"/>
                <a:cs typeface="+mn-cs"/>
              </a:rPr>
              <a:t>Transparency</a:t>
            </a:r>
            <a:r>
              <a:rPr lang="en-US" sz="1200" b="0" kern="1200" baseline="0" dirty="0" smtClean="0">
                <a:solidFill>
                  <a:schemeClr val="accent6"/>
                </a:solidFill>
                <a:latin typeface="+mn-lt"/>
                <a:ea typeface="+mn-ea"/>
                <a:cs typeface="+mn-cs"/>
              </a:rPr>
              <a:t> box, enter </a:t>
            </a:r>
            <a:r>
              <a:rPr lang="en-US" sz="1200" b="1" kern="1200" baseline="0" dirty="0" smtClean="0">
                <a:solidFill>
                  <a:schemeClr val="accent6"/>
                </a:solidFill>
                <a:latin typeface="+mn-lt"/>
                <a:ea typeface="+mn-ea"/>
                <a:cs typeface="+mn-cs"/>
              </a:rPr>
              <a:t>90</a:t>
            </a:r>
            <a:r>
              <a:rPr lang="en-US" sz="1200" b="0" kern="1200" baseline="0" dirty="0" smtClean="0">
                <a:solidFill>
                  <a:schemeClr val="accent6"/>
                </a:solidFill>
                <a:latin typeface="+mn-lt"/>
                <a:ea typeface="+mn-ea"/>
                <a:cs typeface="+mn-cs"/>
              </a:rPr>
              <a:t>%</a:t>
            </a:r>
            <a:endParaRPr lang="en-US" sz="1200" b="1" kern="1200" baseline="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on</a:t>
            </a:r>
            <a:r>
              <a:rPr lang="en-US" sz="1200" kern="1200" dirty="0" smtClean="0">
                <a:solidFill>
                  <a:schemeClr val="tx1"/>
                </a:solidFill>
                <a:latin typeface="+mn-lt"/>
                <a:ea typeface="+mn-ea"/>
                <a:cs typeface="+mn-cs"/>
              </a:rPr>
              <a:t> the list, and then do the following: </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600200" lvl="3" indent="-228600">
              <a:buFont typeface="Arial" pitchFamily="34" charset="0"/>
              <a:buChar cha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Olive Green, Accent 3 </a:t>
            </a:r>
            <a:r>
              <a:rPr lang="en-US" sz="1200" b="0" baseline="0" dirty="0" smtClean="0">
                <a:solidFill>
                  <a:schemeClr val="accent6"/>
                </a:solidFill>
                <a:latin typeface="+mn-lt"/>
              </a:rPr>
              <a:t>(first row, seventh option from the left). </a:t>
            </a:r>
          </a:p>
          <a:p>
            <a:pPr marL="1600200" lvl="3" indent="-228600">
              <a:buFont typeface="Arial" pitchFamily="34" charset="0"/>
              <a:buChar char="•"/>
            </a:pPr>
            <a:r>
              <a:rPr lang="en-US" sz="1200" b="0" kern="1200" baseline="0" dirty="0" smtClean="0">
                <a:solidFill>
                  <a:schemeClr val="accent6"/>
                </a:solidFill>
                <a:latin typeface="+mn-lt"/>
                <a:ea typeface="+mn-ea"/>
                <a:cs typeface="+mn-cs"/>
              </a:rPr>
              <a:t>In the </a:t>
            </a:r>
            <a:r>
              <a:rPr lang="en-US" sz="1200" b="1" kern="1200" baseline="0" dirty="0" smtClean="0">
                <a:solidFill>
                  <a:schemeClr val="accent6"/>
                </a:solidFill>
                <a:latin typeface="+mn-lt"/>
                <a:ea typeface="+mn-ea"/>
                <a:cs typeface="+mn-cs"/>
              </a:rPr>
              <a:t>Transparency</a:t>
            </a:r>
            <a:r>
              <a:rPr lang="en-US" sz="1200" b="0" kern="1200" baseline="0" dirty="0" smtClean="0">
                <a:solidFill>
                  <a:schemeClr val="accent6"/>
                </a:solidFill>
                <a:latin typeface="+mn-lt"/>
                <a:ea typeface="+mn-ea"/>
                <a:cs typeface="+mn-cs"/>
              </a:rPr>
              <a:t> box, enter </a:t>
            </a:r>
            <a:r>
              <a:rPr lang="en-US" sz="1200" b="1" kern="1200" baseline="0" dirty="0" smtClean="0">
                <a:solidFill>
                  <a:schemeClr val="accent6"/>
                </a:solidFill>
                <a:latin typeface="+mn-lt"/>
                <a:ea typeface="+mn-ea"/>
                <a:cs typeface="+mn-cs"/>
              </a:rPr>
              <a:t>0</a:t>
            </a:r>
            <a:r>
              <a:rPr lang="en-US" sz="1200" b="0" kern="1200" baseline="0" dirty="0" smtClean="0">
                <a:solidFill>
                  <a:schemeClr val="accent6"/>
                </a:solidFill>
                <a:latin typeface="+mn-lt"/>
                <a:ea typeface="+mn-ea"/>
                <a:cs typeface="+mn-cs"/>
              </a:rPr>
              <a:t>%.</a:t>
            </a:r>
            <a:endParaRPr lang="en-US" sz="1200" dirty="0" smtClean="0"/>
          </a:p>
          <a:p>
            <a:pPr marL="228600" indent="-228600">
              <a:buFont typeface="+mj-lt"/>
              <a:buAutoNum type="arabicPeriod"/>
            </a:pPr>
            <a:r>
              <a:rPr lang="en-US" sz="1200" dirty="0" smtClean="0"/>
              <a:t>Select the second </a:t>
            </a:r>
            <a:r>
              <a:rPr lang="en-US" sz="1200" baseline="0" dirty="0" smtClean="0"/>
              <a:t>color-filled rectangle from the top (in the example slide, “Topic Two”) and do the following: </a:t>
            </a:r>
          </a:p>
          <a:p>
            <a:pPr marL="685800" lvl="1" indent="-228600">
              <a:buFont typeface="+mj-lt"/>
              <a:buAutoNum type="arabicPeriod"/>
            </a:pPr>
            <a:r>
              <a:rPr lang="en-US" sz="1200" dirty="0" smtClean="0"/>
              <a:t>On</a:t>
            </a:r>
            <a:r>
              <a:rPr lang="en-US" sz="1200" baseline="0" dirty="0" smtClean="0"/>
              <a:t>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click </a:t>
            </a:r>
            <a:r>
              <a:rPr lang="en-US" sz="1200" b="1" baseline="0" dirty="0" smtClean="0"/>
              <a:t>Fill</a:t>
            </a:r>
            <a:r>
              <a:rPr lang="en-US" sz="1200" baseline="0" dirty="0" smtClean="0"/>
              <a:t> in the left pane, and in the </a:t>
            </a:r>
            <a:r>
              <a:rPr lang="en-US" sz="1200" b="1" baseline="0" dirty="0" smtClean="0"/>
              <a:t>Fill</a:t>
            </a:r>
            <a:r>
              <a:rPr lang="en-US" sz="1200" baseline="0" dirty="0" smtClean="0"/>
              <a:t> pane do the following:</a:t>
            </a:r>
            <a:endParaRPr lang="en-US" sz="1200" dirty="0" smtClean="0"/>
          </a:p>
          <a:p>
            <a:pPr marL="1143000" lvl="2" indent="-228600">
              <a:buFont typeface="Arial" pitchFamily="34" charset="0"/>
              <a:buChar char="•"/>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Gradient</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Right</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fourth option from the left). </a:t>
            </a:r>
            <a:endParaRPr lang="en-US" sz="1200" b="1"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on the</a:t>
            </a:r>
            <a:r>
              <a:rPr lang="en-US" sz="1200" kern="1200" baseline="0" dirty="0" smtClean="0">
                <a:solidFill>
                  <a:schemeClr val="tx1"/>
                </a:solidFill>
                <a:latin typeface="+mn-lt"/>
                <a:ea typeface="+mn-ea"/>
                <a:cs typeface="+mn-cs"/>
              </a:rPr>
              <a:t> slider</a:t>
            </a:r>
            <a:r>
              <a:rPr lang="en-US" sz="1200" kern="1200" dirty="0" smtClean="0">
                <a:solidFill>
                  <a:schemeClr val="tx1"/>
                </a:solidFill>
                <a:latin typeface="+mn-lt"/>
                <a:ea typeface="+mn-ea"/>
                <a:cs typeface="+mn-cs"/>
              </a:rPr>
              <a:t>. Then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customize the gradient stops that you added as follows:</a:t>
            </a: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on</a:t>
            </a:r>
            <a:r>
              <a:rPr lang="en-US" sz="1200" kern="1200" dirty="0" smtClean="0">
                <a:solidFill>
                  <a:schemeClr val="tx1"/>
                </a:solidFill>
                <a:latin typeface="+mn-lt"/>
                <a:ea typeface="+mn-ea"/>
                <a:cs typeface="+mn-cs"/>
              </a:rPr>
              <a:t> the slider, and then do the following:</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p>
          <a:p>
            <a:pPr marL="1600200" lvl="3"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Blue, Accent 1 </a:t>
            </a:r>
            <a:r>
              <a:rPr lang="en-US" sz="1200" b="0" baseline="0" dirty="0" smtClean="0">
                <a:solidFill>
                  <a:schemeClr val="accent6"/>
                </a:solidFill>
                <a:latin typeface="+mn-lt"/>
              </a:rPr>
              <a:t>(first row, the fifth option from the left). </a:t>
            </a:r>
          </a:p>
          <a:p>
            <a:pPr marL="1600200" lvl="3" indent="-228600">
              <a:buFont typeface="Arial" pitchFamily="34" charset="0"/>
              <a:buChar char="•"/>
            </a:pPr>
            <a:r>
              <a:rPr lang="en-US" sz="1200" b="0" kern="1200" baseline="0" dirty="0" smtClean="0">
                <a:solidFill>
                  <a:schemeClr val="accent6"/>
                </a:solidFill>
                <a:latin typeface="+mn-lt"/>
                <a:ea typeface="+mn-ea"/>
                <a:cs typeface="+mn-cs"/>
              </a:rPr>
              <a:t>In the </a:t>
            </a:r>
            <a:r>
              <a:rPr lang="en-US" sz="1200" b="1" kern="1200" baseline="0" dirty="0" smtClean="0">
                <a:solidFill>
                  <a:schemeClr val="accent6"/>
                </a:solidFill>
                <a:latin typeface="+mn-lt"/>
                <a:ea typeface="+mn-ea"/>
                <a:cs typeface="+mn-cs"/>
              </a:rPr>
              <a:t>Transparency</a:t>
            </a:r>
            <a:r>
              <a:rPr lang="en-US" sz="1200" b="0" kern="1200" baseline="0" dirty="0" smtClean="0">
                <a:solidFill>
                  <a:schemeClr val="accent6"/>
                </a:solidFill>
                <a:latin typeface="+mn-lt"/>
                <a:ea typeface="+mn-ea"/>
                <a:cs typeface="+mn-cs"/>
              </a:rPr>
              <a:t> box, enter </a:t>
            </a:r>
            <a:r>
              <a:rPr lang="en-US" sz="1200" b="1" kern="1200" baseline="0" dirty="0" smtClean="0">
                <a:solidFill>
                  <a:schemeClr val="accent6"/>
                </a:solidFill>
                <a:latin typeface="+mn-lt"/>
                <a:ea typeface="+mn-ea"/>
                <a:cs typeface="+mn-cs"/>
              </a:rPr>
              <a:t>90</a:t>
            </a:r>
            <a:r>
              <a:rPr lang="en-US" sz="1200" b="0" kern="1200" baseline="0" dirty="0" smtClean="0">
                <a:solidFill>
                  <a:schemeClr val="accent6"/>
                </a:solidFill>
                <a:latin typeface="+mn-lt"/>
                <a:ea typeface="+mn-ea"/>
                <a:cs typeface="+mn-cs"/>
              </a:rPr>
              <a:t>%</a:t>
            </a:r>
            <a:endParaRPr lang="en-US" sz="1200" b="1" kern="1200" baseline="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on </a:t>
            </a:r>
            <a:r>
              <a:rPr lang="en-US" sz="1200" kern="1200" dirty="0" smtClean="0">
                <a:solidFill>
                  <a:schemeClr val="tx1"/>
                </a:solidFill>
                <a:latin typeface="+mn-lt"/>
                <a:ea typeface="+mn-ea"/>
                <a:cs typeface="+mn-cs"/>
              </a:rPr>
              <a:t>the slider, and then do the following: </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600200" lvl="3" indent="-228600">
              <a:buFont typeface="Arial" pitchFamily="34" charset="0"/>
              <a:buChar cha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Blue, Accent 1 </a:t>
            </a:r>
            <a:r>
              <a:rPr lang="en-US" sz="1200" b="0" baseline="0" dirty="0" smtClean="0">
                <a:solidFill>
                  <a:schemeClr val="accent6"/>
                </a:solidFill>
                <a:latin typeface="+mn-lt"/>
              </a:rPr>
              <a:t>(first row, the fifth option from the left). </a:t>
            </a:r>
          </a:p>
          <a:p>
            <a:pPr marL="1600200" lvl="3" indent="-228600">
              <a:buFont typeface="Arial" pitchFamily="34" charset="0"/>
              <a:buChar char="•"/>
            </a:pPr>
            <a:r>
              <a:rPr lang="en-US" sz="1200" b="0" kern="1200" baseline="0" dirty="0" smtClean="0">
                <a:solidFill>
                  <a:schemeClr val="accent6"/>
                </a:solidFill>
                <a:latin typeface="+mn-lt"/>
                <a:ea typeface="+mn-ea"/>
                <a:cs typeface="+mn-cs"/>
              </a:rPr>
              <a:t>In the </a:t>
            </a:r>
            <a:r>
              <a:rPr lang="en-US" sz="1200" b="1" kern="1200" baseline="0" dirty="0" smtClean="0">
                <a:solidFill>
                  <a:schemeClr val="accent6"/>
                </a:solidFill>
                <a:latin typeface="+mn-lt"/>
                <a:ea typeface="+mn-ea"/>
                <a:cs typeface="+mn-cs"/>
              </a:rPr>
              <a:t>Transparency</a:t>
            </a:r>
            <a:r>
              <a:rPr lang="en-US" sz="1200" b="0" kern="1200" baseline="0" dirty="0" smtClean="0">
                <a:solidFill>
                  <a:schemeClr val="accent6"/>
                </a:solidFill>
                <a:latin typeface="+mn-lt"/>
                <a:ea typeface="+mn-ea"/>
                <a:cs typeface="+mn-cs"/>
              </a:rPr>
              <a:t> box, enter </a:t>
            </a:r>
            <a:r>
              <a:rPr lang="en-US" sz="1200" b="1" kern="1200" baseline="0" dirty="0" smtClean="0">
                <a:solidFill>
                  <a:schemeClr val="accent6"/>
                </a:solidFill>
                <a:latin typeface="+mn-lt"/>
                <a:ea typeface="+mn-ea"/>
                <a:cs typeface="+mn-cs"/>
              </a:rPr>
              <a:t>0</a:t>
            </a:r>
            <a:r>
              <a:rPr lang="en-US" sz="1200" b="0" kern="1200" baseline="0" dirty="0" smtClean="0">
                <a:solidFill>
                  <a:schemeClr val="accent6"/>
                </a:solidFill>
                <a:latin typeface="+mn-lt"/>
                <a:ea typeface="+mn-ea"/>
                <a:cs typeface="+mn-cs"/>
              </a:rPr>
              <a:t>%</a:t>
            </a:r>
            <a:r>
              <a:rPr lang="en-US" sz="1200" dirty="0" smtClean="0"/>
              <a:t>.</a:t>
            </a:r>
          </a:p>
          <a:p>
            <a:pPr marL="228600" indent="-228600">
              <a:buFont typeface="+mj-lt"/>
              <a:buAutoNum type="arabicPeriod"/>
            </a:pPr>
            <a:r>
              <a:rPr lang="en-US" sz="1200" dirty="0" smtClean="0"/>
              <a:t>Select the third </a:t>
            </a:r>
            <a:r>
              <a:rPr lang="en-US" sz="1200" baseline="0" dirty="0" smtClean="0"/>
              <a:t>color-filled rectangle from the top (in the example slide, “Topic Three”) and do the following:</a:t>
            </a:r>
          </a:p>
          <a:p>
            <a:pPr marL="685800" lvl="1" indent="-228600">
              <a:buFont typeface="+mj-lt"/>
              <a:buAutoNum type="arabicPeriod"/>
            </a:pPr>
            <a:r>
              <a:rPr lang="en-US" sz="1200" dirty="0" smtClean="0"/>
              <a:t>On</a:t>
            </a:r>
            <a:r>
              <a:rPr lang="en-US" sz="1200" baseline="0" dirty="0" smtClean="0"/>
              <a:t>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click </a:t>
            </a:r>
            <a:r>
              <a:rPr lang="en-US" sz="1200" b="1" baseline="0" dirty="0" smtClean="0"/>
              <a:t>Fill</a:t>
            </a:r>
            <a:r>
              <a:rPr lang="en-US" sz="1200" baseline="0" dirty="0" smtClean="0"/>
              <a:t> in the left pane, and in the </a:t>
            </a:r>
            <a:r>
              <a:rPr lang="en-US" sz="1200" b="1" baseline="0" dirty="0" smtClean="0"/>
              <a:t>Fill</a:t>
            </a:r>
            <a:r>
              <a:rPr lang="en-US" sz="1200" baseline="0" dirty="0" smtClean="0"/>
              <a:t> pane do the following:</a:t>
            </a:r>
            <a:endParaRPr lang="en-US" sz="1200" dirty="0" smtClean="0"/>
          </a:p>
          <a:p>
            <a:pPr marL="1143000" lvl="2" indent="-228600">
              <a:buFont typeface="Arial" pitchFamily="34" charset="0"/>
              <a:buChar char="•"/>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Gradient</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Right</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fourth option from the left). </a:t>
            </a:r>
            <a:endParaRPr lang="en-US" sz="1200" b="1"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on the</a:t>
            </a:r>
            <a:r>
              <a:rPr lang="en-US" sz="1200" kern="1200" baseline="0" dirty="0" smtClean="0">
                <a:solidFill>
                  <a:schemeClr val="tx1"/>
                </a:solidFill>
                <a:latin typeface="+mn-lt"/>
                <a:ea typeface="+mn-ea"/>
                <a:cs typeface="+mn-cs"/>
              </a:rPr>
              <a:t> slider</a:t>
            </a:r>
            <a:r>
              <a:rPr lang="en-US" sz="1200" kern="1200" dirty="0" smtClean="0">
                <a:solidFill>
                  <a:schemeClr val="tx1"/>
                </a:solidFill>
                <a:latin typeface="+mn-lt"/>
                <a:ea typeface="+mn-ea"/>
                <a:cs typeface="+mn-cs"/>
              </a:rPr>
              <a:t>. Then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customize the gradient stops that you added as follows:</a:t>
            </a: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on </a:t>
            </a:r>
            <a:r>
              <a:rPr lang="en-US" sz="1200" kern="1200" dirty="0" smtClean="0">
                <a:solidFill>
                  <a:schemeClr val="tx1"/>
                </a:solidFill>
                <a:latin typeface="+mn-lt"/>
                <a:ea typeface="+mn-ea"/>
                <a:cs typeface="+mn-cs"/>
              </a:rPr>
              <a:t>the slider, and then do the following:</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p>
          <a:p>
            <a:pPr marL="1600200" lvl="3"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Orange, Accent 6 </a:t>
            </a:r>
            <a:r>
              <a:rPr lang="en-US" sz="1200" b="0" baseline="0" dirty="0" smtClean="0">
                <a:solidFill>
                  <a:schemeClr val="accent6"/>
                </a:solidFill>
                <a:latin typeface="+mn-lt"/>
              </a:rPr>
              <a:t>(first row, tenth option from the left). </a:t>
            </a:r>
          </a:p>
          <a:p>
            <a:pPr marL="1600200" lvl="3" indent="-228600">
              <a:buFont typeface="Arial" pitchFamily="34" charset="0"/>
              <a:buChar char="•"/>
            </a:pPr>
            <a:r>
              <a:rPr lang="en-US" sz="1200" b="0" kern="1200" baseline="0" dirty="0" smtClean="0">
                <a:solidFill>
                  <a:schemeClr val="accent6"/>
                </a:solidFill>
                <a:latin typeface="+mn-lt"/>
                <a:ea typeface="+mn-ea"/>
                <a:cs typeface="+mn-cs"/>
              </a:rPr>
              <a:t>In the </a:t>
            </a:r>
            <a:r>
              <a:rPr lang="en-US" sz="1200" b="1" kern="1200" baseline="0" dirty="0" smtClean="0">
                <a:solidFill>
                  <a:schemeClr val="accent6"/>
                </a:solidFill>
                <a:latin typeface="+mn-lt"/>
                <a:ea typeface="+mn-ea"/>
                <a:cs typeface="+mn-cs"/>
              </a:rPr>
              <a:t>Transparency</a:t>
            </a:r>
            <a:r>
              <a:rPr lang="en-US" sz="1200" b="0" kern="1200" baseline="0" dirty="0" smtClean="0">
                <a:solidFill>
                  <a:schemeClr val="accent6"/>
                </a:solidFill>
                <a:latin typeface="+mn-lt"/>
                <a:ea typeface="+mn-ea"/>
                <a:cs typeface="+mn-cs"/>
              </a:rPr>
              <a:t> box, enter </a:t>
            </a:r>
            <a:r>
              <a:rPr lang="en-US" sz="1200" b="1" kern="1200" baseline="0" dirty="0" smtClean="0">
                <a:solidFill>
                  <a:schemeClr val="accent6"/>
                </a:solidFill>
                <a:latin typeface="+mn-lt"/>
                <a:ea typeface="+mn-ea"/>
                <a:cs typeface="+mn-cs"/>
              </a:rPr>
              <a:t>90</a:t>
            </a:r>
            <a:r>
              <a:rPr lang="en-US" sz="1200" b="0" kern="1200" baseline="0" dirty="0" smtClean="0">
                <a:solidFill>
                  <a:schemeClr val="accent6"/>
                </a:solidFill>
                <a:latin typeface="+mn-lt"/>
                <a:ea typeface="+mn-ea"/>
                <a:cs typeface="+mn-cs"/>
              </a:rPr>
              <a:t>%</a:t>
            </a:r>
            <a:endParaRPr lang="en-US" sz="1200" b="1" kern="1200" baseline="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on </a:t>
            </a:r>
            <a:r>
              <a:rPr lang="en-US" sz="1200" kern="1200" dirty="0" smtClean="0">
                <a:solidFill>
                  <a:schemeClr val="tx1"/>
                </a:solidFill>
                <a:latin typeface="+mn-lt"/>
                <a:ea typeface="+mn-ea"/>
                <a:cs typeface="+mn-cs"/>
              </a:rPr>
              <a:t>the slider, and then do the following: </a:t>
            </a:r>
          </a:p>
          <a:p>
            <a:pPr marL="1600200" lvl="3" indent="-228600">
              <a:buFont typeface="Arial" pitchFamily="34" charset="0"/>
              <a:buChar char="•"/>
            </a:pPr>
            <a:r>
              <a:rPr lang="en-US" sz="1200" kern="1200" dirty="0" smtClean="0">
                <a:solidFill>
                  <a:schemeClr val="tx1"/>
                </a:solidFill>
                <a:latin typeface="+mn-lt"/>
                <a:ea typeface="+mn-ea"/>
                <a:cs typeface="+mn-cs"/>
              </a:rPr>
              <a:t>In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Position</a:t>
            </a:r>
            <a:r>
              <a:rPr lang="en-US" sz="1200" kern="1200" baseline="0" dirty="0" smtClean="0">
                <a:solidFill>
                  <a:schemeClr val="tx1"/>
                </a:solidFill>
                <a:latin typeface="+mn-lt"/>
                <a:ea typeface="+mn-ea"/>
                <a:cs typeface="+mn-cs"/>
              </a:rPr>
              <a:t> box</a:t>
            </a:r>
            <a:r>
              <a:rPr lang="en-US" sz="1200" kern="120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600200" lvl="3" indent="-228600">
              <a:buFont typeface="Arial" pitchFamily="34" charset="0"/>
              <a:buChar cha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Orange, Accent 6 </a:t>
            </a:r>
            <a:r>
              <a:rPr lang="en-US" sz="1200" b="0" baseline="0" dirty="0" smtClean="0">
                <a:solidFill>
                  <a:schemeClr val="accent6"/>
                </a:solidFill>
                <a:latin typeface="+mn-lt"/>
              </a:rPr>
              <a:t>(first row, tenth option from the left). </a:t>
            </a:r>
          </a:p>
          <a:p>
            <a:pPr marL="1600200" lvl="3" indent="-228600">
              <a:buFont typeface="Arial" pitchFamily="34" charset="0"/>
              <a:buChar char="•"/>
            </a:pPr>
            <a:r>
              <a:rPr lang="en-US" sz="1200" b="0" kern="1200" baseline="0" dirty="0" smtClean="0">
                <a:solidFill>
                  <a:schemeClr val="accent6"/>
                </a:solidFill>
                <a:latin typeface="+mn-lt"/>
                <a:ea typeface="+mn-ea"/>
                <a:cs typeface="+mn-cs"/>
              </a:rPr>
              <a:t>In the </a:t>
            </a:r>
            <a:r>
              <a:rPr lang="en-US" sz="1200" b="1" kern="1200" baseline="0" dirty="0" smtClean="0">
                <a:solidFill>
                  <a:schemeClr val="accent6"/>
                </a:solidFill>
                <a:latin typeface="+mn-lt"/>
                <a:ea typeface="+mn-ea"/>
                <a:cs typeface="+mn-cs"/>
              </a:rPr>
              <a:t>Transparency</a:t>
            </a:r>
            <a:r>
              <a:rPr lang="en-US" sz="1200" b="0" kern="1200" baseline="0" dirty="0" smtClean="0">
                <a:solidFill>
                  <a:schemeClr val="accent6"/>
                </a:solidFill>
                <a:latin typeface="+mn-lt"/>
                <a:ea typeface="+mn-ea"/>
                <a:cs typeface="+mn-cs"/>
              </a:rPr>
              <a:t> box, enter </a:t>
            </a:r>
            <a:r>
              <a:rPr lang="en-US" sz="1200" b="1" kern="1200" baseline="0" dirty="0" smtClean="0">
                <a:solidFill>
                  <a:schemeClr val="accent6"/>
                </a:solidFill>
                <a:latin typeface="+mn-lt"/>
                <a:ea typeface="+mn-ea"/>
                <a:cs typeface="+mn-cs"/>
              </a:rPr>
              <a:t>0</a:t>
            </a:r>
            <a:r>
              <a:rPr lang="en-US" sz="1200" b="0" kern="1200" baseline="0" dirty="0" smtClean="0">
                <a:solidFill>
                  <a:schemeClr val="accent6"/>
                </a:solidFill>
                <a:latin typeface="+mn-lt"/>
                <a:ea typeface="+mn-ea"/>
                <a:cs typeface="+mn-cs"/>
              </a:rPr>
              <a:t>%</a:t>
            </a:r>
            <a:r>
              <a:rPr lang="en-US" sz="1200" b="0" kern="1200" baseline="0" dirty="0" smtClean="0">
                <a:solidFill>
                  <a:schemeClr val="tx1"/>
                </a:solidFill>
                <a:latin typeface="+mn-lt"/>
                <a:ea typeface="+mn-ea"/>
                <a:cs typeface="+mn-cs"/>
              </a:rPr>
              <a:t>.</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dirty="0" smtClean="0"/>
              <a:t>To reproduce the </a:t>
            </a:r>
            <a:r>
              <a:rPr lang="en-US" sz="1200" baseline="0" dirty="0" smtClean="0"/>
              <a:t>bulleted text </a:t>
            </a:r>
            <a:r>
              <a:rPr lang="en-US" sz="1200" dirty="0" smtClean="0"/>
              <a:t>on this slide, do the following:</a:t>
            </a:r>
          </a:p>
          <a:p>
            <a:pPr marL="228600" indent="-228600">
              <a:buFont typeface="+mj-lt"/>
              <a:buAutoNum type="arabicPeriod"/>
            </a:pPr>
            <a:r>
              <a:rPr lang="en-US" sz="1200" dirty="0" smtClean="0"/>
              <a:t>Press and hold CTRL, and select the </a:t>
            </a:r>
            <a:r>
              <a:rPr lang="en-US" sz="1200" baseline="0" dirty="0" smtClean="0"/>
              <a:t>three second-level, bulleted text boxes.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Franklin</a:t>
            </a:r>
            <a:r>
              <a:rPr lang="en-US" sz="1200" baseline="0" dirty="0" smtClean="0"/>
              <a:t> </a:t>
            </a:r>
            <a:r>
              <a:rPr lang="en-US" sz="1200" b="1" baseline="0" dirty="0" smtClean="0"/>
              <a:t>Gothic</a:t>
            </a:r>
            <a:r>
              <a:rPr lang="en-US" sz="1200" baseline="0" dirty="0" smtClean="0"/>
              <a:t> </a:t>
            </a:r>
            <a:r>
              <a:rPr lang="en-US" sz="1200" b="1" baseline="0" dirty="0" smtClean="0"/>
              <a:t>Med</a:t>
            </a:r>
            <a:r>
              <a:rPr lang="en-US" sz="1200" baseline="0" dirty="0" smtClean="0"/>
              <a:t> </a:t>
            </a:r>
            <a:r>
              <a:rPr lang="en-US" sz="1200" b="1" baseline="0" dirty="0" smtClean="0"/>
              <a:t>Cond</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22 pt.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Color</a:t>
            </a:r>
            <a:r>
              <a:rPr lang="en-US" sz="1200" baseline="0" dirty="0" smtClean="0"/>
              <a:t> list, select </a:t>
            </a:r>
            <a:r>
              <a:rPr lang="en-US" sz="1200" b="1" baseline="0" dirty="0" smtClean="0"/>
              <a:t>White, Background 1, Darker 25% </a:t>
            </a:r>
            <a:r>
              <a:rPr lang="en-US" sz="1200" baseline="0" dirty="0" smtClean="0"/>
              <a:t>(fourth row, the first option from the left).</a:t>
            </a:r>
            <a:endParaRPr lang="en-US" sz="1200" dirty="0" smtClean="0"/>
          </a:p>
          <a:p>
            <a:pPr marL="228600" indent="-228600">
              <a:buFont typeface="+mj-lt"/>
              <a:buAutoNum type="arabicPeriod"/>
            </a:pPr>
            <a:r>
              <a:rPr lang="en-US" sz="1200" dirty="0" smtClean="0"/>
              <a:t>On the </a:t>
            </a:r>
            <a:r>
              <a:rPr lang="en-US" sz="1200" b="1" dirty="0" smtClean="0"/>
              <a:t>Home</a:t>
            </a:r>
            <a:r>
              <a:rPr lang="en-US" sz="1200" dirty="0" smtClean="0"/>
              <a:t> tab, in the bottom right corner</a:t>
            </a:r>
            <a:r>
              <a:rPr lang="en-US" sz="1200" baseline="0" dirty="0" smtClean="0"/>
              <a:t> of the</a:t>
            </a:r>
            <a:r>
              <a:rPr lang="en-US" sz="1200" dirty="0" smtClean="0"/>
              <a:t> </a:t>
            </a:r>
            <a:r>
              <a:rPr lang="en-US" sz="1200" b="1" dirty="0" smtClean="0"/>
              <a:t>Drawing</a:t>
            </a:r>
            <a:r>
              <a:rPr lang="en-US" sz="1200" dirty="0" smtClean="0"/>
              <a:t> group, click the </a:t>
            </a:r>
            <a:r>
              <a:rPr lang="en-US" sz="1200" b="1" dirty="0" smtClean="0"/>
              <a:t>Format Shape</a:t>
            </a:r>
            <a:r>
              <a:rPr lang="en-US" sz="1200" dirty="0" smtClean="0"/>
              <a:t> dialog</a:t>
            </a:r>
            <a:r>
              <a:rPr lang="en-US" sz="1200" baseline="0" dirty="0" smtClean="0"/>
              <a:t>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select </a:t>
            </a:r>
            <a:r>
              <a:rPr lang="en-US" sz="1200" b="1" baseline="0" dirty="0" smtClean="0"/>
              <a:t>Text</a:t>
            </a:r>
            <a:r>
              <a:rPr lang="en-US" sz="1200" baseline="0" dirty="0" smtClean="0"/>
              <a:t> </a:t>
            </a:r>
            <a:r>
              <a:rPr lang="en-US" sz="1200" b="1" baseline="0" dirty="0" smtClean="0"/>
              <a:t>Box</a:t>
            </a:r>
            <a:r>
              <a:rPr lang="en-US" sz="1200" baseline="0" dirty="0" smtClean="0"/>
              <a:t>, and in the </a:t>
            </a:r>
            <a:r>
              <a:rPr lang="en-US" sz="1200" b="1" baseline="0" dirty="0" smtClean="0"/>
              <a:t>Text</a:t>
            </a:r>
            <a:r>
              <a:rPr lang="en-US" sz="1200" baseline="0" dirty="0" smtClean="0"/>
              <a:t> </a:t>
            </a:r>
            <a:r>
              <a:rPr lang="en-US" sz="1200" b="1" baseline="0" dirty="0" smtClean="0"/>
              <a:t>Box</a:t>
            </a:r>
            <a:r>
              <a:rPr lang="en-US" sz="1200" baseline="0" dirty="0" smtClean="0"/>
              <a:t> pane do the following:</a:t>
            </a:r>
          </a:p>
          <a:p>
            <a:pPr marL="685800" lvl="1" indent="-228600">
              <a:buFont typeface="+mj-lt"/>
              <a:buAutoNum type="arabicPeriod"/>
            </a:pPr>
            <a:r>
              <a:rPr lang="en-US" sz="1200" dirty="0" smtClean="0"/>
              <a:t>Under </a:t>
            </a:r>
            <a:r>
              <a:rPr lang="en-US" sz="1200" b="1" dirty="0" smtClean="0"/>
              <a:t>Text</a:t>
            </a:r>
            <a:r>
              <a:rPr lang="en-US" sz="1200" dirty="0" smtClean="0"/>
              <a:t> </a:t>
            </a:r>
            <a:r>
              <a:rPr lang="en-US" sz="1200" b="1" dirty="0" smtClean="0"/>
              <a:t>layout</a:t>
            </a:r>
            <a:r>
              <a:rPr lang="en-US" sz="1200" dirty="0" smtClean="0"/>
              <a:t>, in the </a:t>
            </a:r>
            <a:r>
              <a:rPr lang="en-US" sz="1200" b="1" dirty="0" smtClean="0"/>
              <a:t>Vertical</a:t>
            </a:r>
            <a:r>
              <a:rPr lang="en-US" sz="1200" dirty="0" smtClean="0"/>
              <a:t> </a:t>
            </a:r>
            <a:r>
              <a:rPr lang="en-US" sz="1200" b="1" dirty="0" smtClean="0"/>
              <a:t>alignment</a:t>
            </a:r>
            <a:r>
              <a:rPr lang="en-US" sz="1200" baseline="0" dirty="0" smtClean="0"/>
              <a:t> list select </a:t>
            </a:r>
            <a:r>
              <a:rPr lang="en-US" sz="1200" b="1" baseline="0" dirty="0" smtClean="0"/>
              <a:t>Middle</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Internal</a:t>
            </a:r>
            <a:r>
              <a:rPr lang="en-US" sz="1200" baseline="0" dirty="0" smtClean="0"/>
              <a:t> </a:t>
            </a:r>
            <a:r>
              <a:rPr lang="en-US" sz="1200" b="1" baseline="0" dirty="0" smtClean="0"/>
              <a:t>margin</a:t>
            </a:r>
            <a:r>
              <a:rPr lang="en-US" sz="1200" baseline="0" dirty="0" smtClean="0"/>
              <a:t>, do the following: </a:t>
            </a:r>
          </a:p>
          <a:p>
            <a:pPr marL="1143000" lvl="2" indent="-228600">
              <a:buFont typeface="Arial" pitchFamily="34" charset="0"/>
              <a:buChar char="•"/>
            </a:pPr>
            <a:r>
              <a:rPr lang="en-US" sz="1200" baseline="0" dirty="0" smtClean="0"/>
              <a:t>In the </a:t>
            </a:r>
            <a:r>
              <a:rPr lang="en-US" sz="1200" b="1" baseline="0" dirty="0" smtClean="0"/>
              <a:t>Left</a:t>
            </a:r>
            <a:r>
              <a:rPr lang="en-US" sz="1200" baseline="0" dirty="0" smtClean="0"/>
              <a:t> box enter </a:t>
            </a:r>
            <a:r>
              <a:rPr lang="en-US" sz="1200" b="1" baseline="0" dirty="0" smtClean="0"/>
              <a:t>3.8”</a:t>
            </a:r>
            <a:r>
              <a:rPr lang="en-US" sz="1200" baseline="0" dirty="0" smtClean="0"/>
              <a:t>.</a:t>
            </a:r>
          </a:p>
          <a:p>
            <a:pPr marL="1143000" lvl="2" indent="-228600">
              <a:buFont typeface="Arial" pitchFamily="34" charset="0"/>
              <a:buChar char="•"/>
            </a:pPr>
            <a:r>
              <a:rPr lang="en-US" sz="1200" baseline="0" dirty="0" smtClean="0"/>
              <a:t>In the </a:t>
            </a:r>
            <a:r>
              <a:rPr lang="en-US" sz="1200" b="1" baseline="0" dirty="0" smtClean="0"/>
              <a:t>Top</a:t>
            </a:r>
            <a:r>
              <a:rPr lang="en-US" sz="1200" baseline="0" dirty="0" smtClean="0"/>
              <a:t> box enter </a:t>
            </a:r>
            <a:r>
              <a:rPr lang="en-US" sz="1200" b="1" baseline="0" dirty="0" smtClean="0"/>
              <a:t>0.2”</a:t>
            </a:r>
            <a:r>
              <a:rPr lang="en-US" sz="1200" baseline="0" dirty="0" smtClean="0"/>
              <a:t>.</a:t>
            </a:r>
          </a:p>
          <a:p>
            <a:pPr marL="1143000" lvl="2" indent="-228600">
              <a:buFont typeface="Arial" pitchFamily="34" charset="0"/>
              <a:buChar char="•"/>
            </a:pPr>
            <a:r>
              <a:rPr lang="en-US" sz="1200" baseline="0" dirty="0" smtClean="0"/>
              <a:t>In the </a:t>
            </a:r>
            <a:r>
              <a:rPr lang="en-US" sz="1200" b="1" baseline="0" dirty="0" smtClean="0"/>
              <a:t>Right</a:t>
            </a:r>
            <a:r>
              <a:rPr lang="en-US" sz="1200" baseline="0" dirty="0" smtClean="0"/>
              <a:t> box enter </a:t>
            </a:r>
            <a:r>
              <a:rPr lang="en-US" sz="1200" b="1" baseline="0" dirty="0" smtClean="0"/>
              <a:t>0.17”</a:t>
            </a:r>
            <a:r>
              <a:rPr lang="en-US" sz="1200" baseline="0" dirty="0" smtClean="0"/>
              <a:t>.</a:t>
            </a:r>
          </a:p>
          <a:p>
            <a:pPr marL="1143000" lvl="2" indent="-228600">
              <a:buFont typeface="Arial" pitchFamily="34" charset="0"/>
              <a:buChar char="•"/>
            </a:pPr>
            <a:r>
              <a:rPr lang="en-US" sz="1200" baseline="0" dirty="0" smtClean="0"/>
              <a:t>In the </a:t>
            </a:r>
            <a:r>
              <a:rPr lang="en-US" sz="1200" b="1" baseline="0" dirty="0" smtClean="0"/>
              <a:t>Bottom</a:t>
            </a:r>
            <a:r>
              <a:rPr lang="en-US" sz="1200" baseline="0" dirty="0" smtClean="0"/>
              <a:t> box enter </a:t>
            </a:r>
            <a:r>
              <a:rPr lang="en-US" sz="1200" b="1" baseline="0" dirty="0" smtClean="0"/>
              <a:t>0.2”</a:t>
            </a:r>
            <a:r>
              <a:rPr lang="en-US" sz="1200" baseline="0" dirty="0" smtClean="0"/>
              <a:t>. </a:t>
            </a:r>
            <a:endParaRPr lang="en-US" sz="1200" dirty="0" smtClean="0"/>
          </a:p>
          <a:p>
            <a:pPr marL="228600" indent="-228600" algn="l" defTabSz="914400" rtl="0" eaLnBrk="1" latinLnBrk="0" hangingPunct="1">
              <a:buFont typeface="+mj-lt"/>
              <a:buAutoNum type="arabicPeriod"/>
            </a:pPr>
            <a:r>
              <a:rPr lang="en-US" sz="1200" kern="1200" dirty="0" smtClean="0">
                <a:solidFill>
                  <a:schemeClr val="tx1"/>
                </a:solidFill>
                <a:latin typeface="+mn-lt"/>
                <a:ea typeface="+mn-ea"/>
                <a:cs typeface="+mn-cs"/>
              </a:rPr>
              <a:t>Expand the vertical size of the SmartArt graphic as needed,</a:t>
            </a:r>
            <a:r>
              <a:rPr lang="en-US" sz="1200" kern="1200" baseline="0" dirty="0" smtClean="0">
                <a:solidFill>
                  <a:schemeClr val="tx1"/>
                </a:solidFill>
                <a:latin typeface="+mn-lt"/>
                <a:ea typeface="+mn-ea"/>
                <a:cs typeface="+mn-cs"/>
              </a:rPr>
              <a:t> by</a:t>
            </a:r>
            <a:r>
              <a:rPr lang="en-US" sz="1200" kern="1200" dirty="0" smtClean="0">
                <a:solidFill>
                  <a:schemeClr val="tx1"/>
                </a:solidFill>
                <a:latin typeface="+mn-lt"/>
                <a:ea typeface="+mn-ea"/>
                <a:cs typeface="+mn-cs"/>
              </a:rPr>
              <a:t> dragging the top or bottom sizing handle. </a:t>
            </a:r>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animation effects on this slide, do the following:</a:t>
            </a:r>
          </a:p>
          <a:p>
            <a:pPr marL="228600" indent="-228600">
              <a:buFont typeface="+mj-lt"/>
              <a:buAutoNum type="arabicPeriod"/>
            </a:pPr>
            <a:r>
              <a:rPr lang="en-US" sz="1200" dirty="0" smtClean="0"/>
              <a:t>On</a:t>
            </a:r>
            <a:r>
              <a:rPr lang="en-US" sz="1200" baseline="0" dirty="0" smtClean="0"/>
              <a:t>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Animation Pane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Select the SmartArt graphic</a:t>
            </a:r>
            <a:r>
              <a:rPr lang="en-US" sz="1200" baseline="0" dirty="0" smtClean="0"/>
              <a:t> on the slide, and then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the More arrow on the Effects Gallery and click </a:t>
            </a:r>
            <a:r>
              <a:rPr lang="en-US" sz="1200" b="1" baseline="0" dirty="0" smtClean="0"/>
              <a:t>More</a:t>
            </a:r>
            <a:r>
              <a:rPr lang="en-US" sz="1200" baseline="0" dirty="0" smtClean="0"/>
              <a:t> </a:t>
            </a:r>
            <a:r>
              <a:rPr lang="en-US" sz="1200" b="1" baseline="0" dirty="0" smtClean="0"/>
              <a:t>Entrance Effects</a:t>
            </a:r>
            <a:r>
              <a:rPr lang="en-US" sz="1200" baseline="0" dirty="0" smtClean="0"/>
              <a:t>. In the </a:t>
            </a:r>
            <a:r>
              <a:rPr lang="en-US" sz="1200" b="1" baseline="0" dirty="0" smtClean="0"/>
              <a:t>Add</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Moderate</a:t>
            </a:r>
            <a:r>
              <a:rPr lang="en-US" sz="1200" baseline="0" dirty="0" smtClean="0"/>
              <a:t> select </a:t>
            </a:r>
            <a:r>
              <a:rPr lang="en-US" sz="1200" b="1" baseline="0" dirty="0" smtClean="0"/>
              <a:t>Float In</a:t>
            </a:r>
            <a:r>
              <a:rPr lang="en-US" sz="1200" b="0" baseline="0" dirty="0" smtClean="0"/>
              <a:t>, and then press</a:t>
            </a:r>
            <a:r>
              <a:rPr lang="en-US" sz="1200" b="1" baseline="0" dirty="0" smtClean="0"/>
              <a:t> OK</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0" baseline="0" dirty="0" smtClean="0"/>
              <a:t> and </a:t>
            </a:r>
            <a:r>
              <a:rPr lang="en-US" sz="1200" baseline="0" dirty="0" smtClean="0"/>
              <a:t>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Under </a:t>
            </a:r>
            <a:r>
              <a:rPr lang="en-US" sz="1200" b="1" baseline="0" dirty="0" smtClean="0"/>
              <a:t>Direction</a:t>
            </a:r>
            <a:r>
              <a:rPr lang="en-US" sz="1200" baseline="0" dirty="0" smtClean="0"/>
              <a:t>, click </a:t>
            </a:r>
            <a:r>
              <a:rPr lang="en-US" sz="1200" b="1" baseline="0" dirty="0" smtClean="0"/>
              <a:t>Float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Under </a:t>
            </a:r>
            <a:r>
              <a:rPr lang="en-US" sz="1200" b="1" baseline="0" dirty="0" smtClean="0"/>
              <a:t>Sequence</a:t>
            </a:r>
            <a:r>
              <a:rPr lang="en-US" sz="1200" baseline="0" dirty="0" smtClean="0"/>
              <a:t>, click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Timing</a:t>
            </a:r>
            <a:r>
              <a:rPr lang="en-US" sz="1200" baseline="0" dirty="0" smtClean="0"/>
              <a:t> group, in the </a:t>
            </a:r>
            <a:r>
              <a:rPr lang="en-US" sz="1200" b="1" baseline="0" dirty="0" smtClean="0"/>
              <a:t>Duration</a:t>
            </a:r>
            <a:r>
              <a:rPr lang="en-US" sz="1200" baseline="0" dirty="0" smtClean="0"/>
              <a:t> list, select </a:t>
            </a:r>
            <a:r>
              <a:rPr lang="en-US" sz="1200" b="1" baseline="0" dirty="0" smtClean="0"/>
              <a:t>01.00</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do the following:</a:t>
            </a:r>
            <a:endParaRPr lang="en-US" sz="1200" dirty="0" smtClean="0"/>
          </a:p>
          <a:p>
            <a:pPr marL="685800" lvl="1" indent="-228600">
              <a:buFont typeface="+mj-lt"/>
              <a:buAutoNum type="arabicPeriod"/>
            </a:pPr>
            <a:r>
              <a:rPr lang="en-US" sz="1200" dirty="0" smtClean="0"/>
              <a:t>Click the double arrow below the effect to show all the effects.</a:t>
            </a:r>
          </a:p>
          <a:p>
            <a:pPr marL="685800" lvl="1" indent="-228600">
              <a:buFont typeface="+mj-lt"/>
              <a:buAutoNum type="arabicPeriod"/>
            </a:pPr>
            <a:r>
              <a:rPr lang="en-US" sz="1200" dirty="0" smtClean="0"/>
              <a:t>Press and hold CTRL, and select</a:t>
            </a:r>
            <a:r>
              <a:rPr lang="en-US" sz="1200" baseline="0" dirty="0" smtClean="0"/>
              <a:t> all the effects.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Start</a:t>
            </a:r>
            <a:r>
              <a:rPr lang="en-US" sz="1200" baseline="0" dirty="0" smtClean="0"/>
              <a:t> list select </a:t>
            </a:r>
            <a:r>
              <a:rPr lang="en-US" sz="1200" b="1" baseline="0" dirty="0" smtClean="0"/>
              <a:t>After</a:t>
            </a:r>
            <a:r>
              <a:rPr lang="en-US" sz="1200" baseline="0" dirty="0" smtClean="0"/>
              <a:t> </a:t>
            </a:r>
            <a:r>
              <a:rPr lang="en-US" sz="1200" b="1" baseline="0" dirty="0" smtClean="0"/>
              <a:t>Previous</a:t>
            </a:r>
            <a:r>
              <a:rPr lang="en-US" sz="1200" baseline="0" dirty="0" smtClean="0"/>
              <a:t>.</a:t>
            </a:r>
            <a:endParaRPr lang="en-US" sz="1200" dirty="0" smtClean="0"/>
          </a:p>
          <a:p>
            <a:pPr marL="685800" lvl="1" indent="-228600">
              <a:buFont typeface="+mj-lt"/>
              <a:buAutoNum type="arabicPeriod"/>
            </a:pPr>
            <a:r>
              <a:rPr lang="en-US" sz="1200" dirty="0" smtClean="0"/>
              <a:t>Press and hold CTRL,</a:t>
            </a:r>
            <a:r>
              <a:rPr lang="en-US" sz="1200" baseline="0" dirty="0" smtClean="0"/>
              <a:t> and select the second, fourth, and sixth effects (bullet float in entrance effects).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the </a:t>
            </a:r>
            <a:r>
              <a:rPr lang="en-US" sz="1200" b="1" baseline="0" dirty="0" smtClean="0"/>
              <a:t>More</a:t>
            </a:r>
            <a:r>
              <a:rPr lang="en-US" sz="1200" baseline="0" dirty="0" smtClean="0"/>
              <a:t> arrow and click </a:t>
            </a:r>
            <a:r>
              <a:rPr lang="en-US" sz="1200" b="1" baseline="0" dirty="0" smtClean="0"/>
              <a:t>More</a:t>
            </a:r>
            <a:r>
              <a:rPr lang="en-US" sz="1200" baseline="0" dirty="0" smtClean="0"/>
              <a:t> </a:t>
            </a:r>
            <a:r>
              <a:rPr lang="en-US" sz="1200" b="1" baseline="0" dirty="0" smtClean="0"/>
              <a:t>Entrance Effects</a:t>
            </a:r>
            <a:r>
              <a:rPr lang="en-US" sz="1200" baseline="0" dirty="0" smtClean="0"/>
              <a:t>. In the </a:t>
            </a:r>
            <a:r>
              <a:rPr lang="en-US" sz="1200" b="1" baseline="0" dirty="0" smtClean="0"/>
              <a:t>Change</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Basic</a:t>
            </a:r>
            <a:r>
              <a:rPr lang="en-US" sz="1200" baseline="0" dirty="0" smtClean="0"/>
              <a:t> select </a:t>
            </a:r>
            <a:r>
              <a:rPr lang="en-US" sz="1200" b="1" baseline="0" dirty="0" smtClean="0"/>
              <a:t>Peek</a:t>
            </a:r>
            <a:r>
              <a:rPr lang="en-US" sz="1200" baseline="0" dirty="0" smtClean="0"/>
              <a:t> </a:t>
            </a:r>
            <a:r>
              <a:rPr lang="en-US" sz="1200" b="1" baseline="0" dirty="0" smtClean="0"/>
              <a:t>In</a:t>
            </a:r>
            <a:r>
              <a:rPr lang="en-US" sz="1200" b="0" baseline="0" dirty="0" smtClean="0"/>
              <a:t>, and then click</a:t>
            </a:r>
            <a:r>
              <a:rPr lang="en-US" sz="1200" b="1" baseline="0" dirty="0" smtClean="0"/>
              <a:t> OK</a:t>
            </a:r>
            <a:r>
              <a:rPr lang="en-US" sz="1200" baseline="0" dirty="0" smtClean="0"/>
              <a:t>.</a:t>
            </a:r>
            <a:endParaRPr lang="en-US" sz="1200" b="0" baseline="0" dirty="0" smtClean="0"/>
          </a:p>
          <a:p>
            <a:pPr marL="685800" lvl="1"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From Left</a:t>
            </a:r>
            <a:r>
              <a:rPr lang="en-US" sz="1200" baseline="0" dirty="0" smtClean="0"/>
              <a:t>.</a:t>
            </a:r>
          </a:p>
          <a:p>
            <a:pPr marL="685800" lvl="1"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list, select </a:t>
            </a:r>
            <a:r>
              <a:rPr lang="en-US" sz="1200" b="1" baseline="0" dirty="0" smtClean="0"/>
              <a:t>01.00</a:t>
            </a:r>
            <a:r>
              <a:rPr lang="en-US" sz="1200" baseline="0" dirty="0" smtClean="0"/>
              <a:t>.</a:t>
            </a:r>
            <a:endParaRPr lang="en-US" sz="1200" dirty="0" smtClean="0"/>
          </a:p>
          <a:p>
            <a:pPr marL="228600" indent="-228600">
              <a:buFont typeface="+mj-lt"/>
              <a:buNone/>
            </a:pPr>
            <a:endParaRPr lang="en-US" sz="1200" b="1" dirty="0" smtClean="0"/>
          </a:p>
          <a:p>
            <a:pPr marL="228600" indent="-228600">
              <a:buFont typeface="+mj-lt"/>
              <a:buNone/>
            </a:pPr>
            <a:endParaRPr lang="en-US" sz="1200" b="1" dirty="0" smtClean="0"/>
          </a:p>
          <a:p>
            <a:r>
              <a:rPr lang="en-US" sz="120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b="0" kern="1200" dirty="0" smtClean="0">
                <a:solidFill>
                  <a:schemeClr val="tx1"/>
                </a:solidFill>
                <a:latin typeface="+mn-lt"/>
                <a:ea typeface="+mn-ea"/>
                <a:cs typeface="+mn-cs"/>
              </a:rPr>
              <a:t>(first row, fifth option from the left). </a:t>
            </a:r>
            <a:endParaRPr lang="en-US" sz="1200" b="1"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three stops appear on the slider, then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on</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60%</a:t>
            </a:r>
            <a:r>
              <a:rPr lang="en-US" sz="1200" b="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White, Background 1 </a:t>
            </a:r>
            <a:r>
              <a:rPr lang="en-US" sz="1200" b="0" baseline="0" dirty="0" smtClean="0">
                <a:solidFill>
                  <a:schemeClr val="accent6"/>
                </a:solidFill>
                <a:latin typeface="+mn-lt"/>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on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White, Background 1, Darker 25% </a:t>
            </a:r>
            <a:r>
              <a:rPr lang="en-US" sz="1200" b="0" baseline="0" dirty="0" smtClean="0">
                <a:solidFill>
                  <a:schemeClr val="accent6"/>
                </a:solidFill>
                <a:latin typeface="+mn-lt"/>
              </a:rPr>
              <a:t>(fourth row, first option from the left). </a:t>
            </a:r>
            <a:endParaRPr lang="en-US" sz="8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a:t>
            </a:r>
            <a:r>
              <a:rPr lang="en-US" sz="1200" b="0" kern="1200" baseline="0" dirty="0" smtClean="0">
                <a:solidFill>
                  <a:schemeClr val="tx1"/>
                </a:solidFill>
                <a:latin typeface="+mn-lt"/>
                <a:ea typeface="+mn-ea"/>
                <a:cs typeface="+mn-cs"/>
              </a:rPr>
              <a:t>on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Black, Text 1, Lighter 50% </a:t>
            </a:r>
            <a:r>
              <a:rPr lang="en-US" sz="1200" b="0" baseline="0" dirty="0" smtClean="0">
                <a:solidFill>
                  <a:schemeClr val="accent6"/>
                </a:solidFill>
                <a:latin typeface="+mn-lt"/>
              </a:rPr>
              <a:t>(second row, second option from the left). </a:t>
            </a:r>
            <a:endParaRPr lang="en-US" sz="800" dirty="0" smtClean="0"/>
          </a:p>
          <a:p>
            <a:endParaRPr lang="en-US" sz="800" dirty="0" smtClean="0"/>
          </a:p>
        </p:txBody>
      </p:sp>
      <p:sp>
        <p:nvSpPr>
          <p:cNvPr id="6" name="Slide Image Placeholder 5"/>
          <p:cNvSpPr>
            <a:spLocks noGrp="1" noRot="1" noChangeAspect="1"/>
          </p:cNvSpPr>
          <p:nvPr>
            <p:ph type="sldImg"/>
          </p:nvPr>
        </p:nvSpPr>
        <p:spPr>
          <a:xfrm>
            <a:off x="539750" y="503238"/>
            <a:ext cx="3143250" cy="2359025"/>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5AD674-FEE9-4C15-B571-FD6B34EC22D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Floating SmartArt</a:t>
            </a:r>
            <a:r>
              <a:rPr lang="en-US" sz="1400" b="1" baseline="0" dirty="0" smtClean="0"/>
              <a:t> bullet list</a:t>
            </a:r>
            <a:endParaRPr lang="en-US" sz="1400" b="1" dirty="0" smtClean="0"/>
          </a:p>
          <a:p>
            <a:r>
              <a:rPr lang="en-US" sz="1400" dirty="0" smtClean="0"/>
              <a:t>(Basic)</a:t>
            </a:r>
          </a:p>
          <a:p>
            <a:endParaRPr lang="en-US" sz="1200" dirty="0" smtClean="0"/>
          </a:p>
          <a:p>
            <a:endParaRPr lang="en-US" sz="1200" dirty="0" smtClean="0"/>
          </a:p>
          <a:p>
            <a:r>
              <a:rPr lang="en-US" sz="1200" dirty="0" smtClean="0"/>
              <a:t>To reproduce the </a:t>
            </a:r>
            <a:r>
              <a:rPr lang="en-US" sz="1200" dirty="0" err="1" smtClean="0"/>
              <a:t>SmartArt</a:t>
            </a:r>
            <a:r>
              <a:rPr lang="en-US" sz="1200" dirty="0" smtClean="0"/>
              <a:t>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endParaRPr lang="en-US" dirty="0" smtClean="0"/>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err="1" smtClean="0"/>
              <a:t>SmartArt</a:t>
            </a:r>
            <a:r>
              <a:rPr lang="en-US" sz="1200" b="0" dirty="0" smtClean="0"/>
              <a:t>.</a:t>
            </a:r>
            <a:r>
              <a:rPr lang="en-US" sz="1200" b="0" baseline="0" dirty="0" smtClean="0"/>
              <a:t> In the </a:t>
            </a:r>
            <a:r>
              <a:rPr lang="en-US" sz="1200" b="1" baseline="0" dirty="0" smtClean="0"/>
              <a:t>Choose a </a:t>
            </a:r>
            <a:r>
              <a:rPr lang="en-US" sz="1200" b="1" baseline="0" dirty="0" err="1" smtClean="0"/>
              <a:t>SmartArt</a:t>
            </a:r>
            <a:r>
              <a:rPr lang="en-US" sz="1200" b="1" baseline="0" dirty="0" smtClean="0"/>
              <a: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 </a:t>
            </a:r>
            <a:r>
              <a:rPr lang="en-US" sz="1200" b="0" baseline="0" dirty="0" smtClean="0"/>
              <a:t>pane, click </a:t>
            </a:r>
            <a:r>
              <a:rPr lang="en-US" sz="1200" b="1" baseline="0" dirty="0" smtClean="0"/>
              <a:t>Vertical Bullet List </a:t>
            </a:r>
            <a:r>
              <a:rPr lang="en-US" sz="1200" baseline="0" dirty="0" smtClean="0"/>
              <a:t>(second row, first option from the left), and then click </a:t>
            </a:r>
            <a:r>
              <a:rPr lang="en-US" sz="1200" b="1" baseline="0" dirty="0" smtClean="0"/>
              <a:t>OK</a:t>
            </a:r>
            <a:r>
              <a:rPr lang="en-US" sz="1200" baseline="0" dirty="0" smtClean="0"/>
              <a:t> to insert the graphic into the slide.</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To create another row, </a:t>
            </a:r>
            <a:r>
              <a:rPr lang="en-US" sz="1200" b="0" baseline="0" dirty="0" smtClean="0"/>
              <a:t>select the bottom first-level (color-filled rectangle),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select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Select the first-level (color-filled rectangle) that you just added,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To</a:t>
            </a:r>
            <a:r>
              <a:rPr lang="en-US" sz="1200" baseline="0" dirty="0" smtClean="0"/>
              <a:t> enter text, s</a:t>
            </a:r>
            <a:r>
              <a:rPr lang="en-US" sz="1200" dirty="0" smtClean="0"/>
              <a:t>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each level. (Note: In the example slide, the first-level text are the “Topic One,” “Topic Two,” and “Topic Three.” The second-level text are the “Supporting Text” lines.)</a:t>
            </a:r>
          </a:p>
          <a:p>
            <a:pPr marL="228600" indent="-228600">
              <a:buFont typeface="+mj-lt"/>
              <a:buAutoNum type="arabicPeriod"/>
            </a:pPr>
            <a:r>
              <a:rPr lang="en-US" sz="1200" dirty="0" smtClean="0"/>
              <a:t>Select the border of the </a:t>
            </a:r>
            <a:r>
              <a:rPr lang="en-US" sz="1200" dirty="0" err="1" smtClean="0"/>
              <a:t>SmartArt</a:t>
            </a:r>
            <a:r>
              <a:rPr lang="en-US" sz="1200" dirty="0" smtClean="0"/>
              <a:t> graphic. Drag the left center sizing handle to the left edge of the slide to resize the width of the </a:t>
            </a:r>
            <a:r>
              <a:rPr lang="en-US" sz="1200" dirty="0" err="1" smtClean="0"/>
              <a:t>SmartArt</a:t>
            </a:r>
            <a:r>
              <a:rPr lang="en-US" sz="1200" dirty="0" smtClean="0"/>
              <a:t> graphic.</a:t>
            </a:r>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dirty="0" smtClean="0"/>
              <a:t>To reproduce the rectangle</a:t>
            </a:r>
            <a:r>
              <a:rPr lang="en-US" sz="1200" baseline="0" dirty="0" smtClean="0"/>
              <a:t> effects</a:t>
            </a:r>
            <a:r>
              <a:rPr lang="en-US" sz="1200" dirty="0" smtClean="0"/>
              <a:t> on this slide, do the following:</a:t>
            </a:r>
          </a:p>
          <a:p>
            <a:pPr marL="228600" indent="-228600">
              <a:buFont typeface="+mj-lt"/>
              <a:buAutoNum type="arabicPeriod"/>
            </a:pPr>
            <a:r>
              <a:rPr lang="en-US" sz="1200" dirty="0" smtClean="0"/>
              <a:t>Press and hold</a:t>
            </a:r>
            <a:r>
              <a:rPr lang="en-US" sz="1200" baseline="0" dirty="0" smtClean="0"/>
              <a:t> CTRL, and select the three color-filled rectangles (in the example slide, these are the “Topic One,” “Topic Two,” and “Topic Three”), and do the following:</a:t>
            </a:r>
          </a:p>
          <a:p>
            <a:pPr marL="685800" lvl="1" indent="-228600">
              <a:buFont typeface="+mj-lt"/>
              <a:buAutoNum type="arabicPeriod"/>
            </a:pPr>
            <a:r>
              <a:rPr lang="en-US" sz="1200" baseline="0" dirty="0" smtClean="0"/>
              <a:t>Under </a:t>
            </a:r>
            <a:r>
              <a:rPr lang="en-US" sz="1200" b="1" baseline="0" dirty="0" err="1" smtClean="0"/>
              <a:t>SmartArt</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Shapes</a:t>
            </a:r>
            <a:r>
              <a:rPr lang="en-US" sz="1200" baseline="0" dirty="0" smtClean="0"/>
              <a:t> group, click </a:t>
            </a:r>
            <a:r>
              <a:rPr lang="en-US" sz="1200" b="1" baseline="0" dirty="0" smtClean="0"/>
              <a:t>Change</a:t>
            </a:r>
            <a:r>
              <a:rPr lang="en-US" sz="1200" baseline="0" dirty="0" smtClean="0"/>
              <a:t> </a:t>
            </a:r>
            <a:r>
              <a:rPr lang="en-US" sz="1200" b="1" baseline="0" dirty="0" smtClean="0"/>
              <a:t>Shape</a:t>
            </a:r>
            <a:r>
              <a:rPr lang="en-US" sz="1200" baseline="0" dirty="0" smtClean="0"/>
              <a:t>, and under </a:t>
            </a:r>
            <a:r>
              <a:rPr lang="en-US" sz="1200" b="1" baseline="0" dirty="0" smtClean="0"/>
              <a:t>Rectangles</a:t>
            </a:r>
            <a:r>
              <a:rPr lang="en-US" sz="1200" baseline="0" dirty="0" smtClean="0"/>
              <a:t> select </a:t>
            </a:r>
            <a:r>
              <a:rPr lang="en-US" sz="1200" b="1" baseline="0" dirty="0" smtClean="0"/>
              <a:t>Round</a:t>
            </a:r>
            <a:r>
              <a:rPr lang="en-US" sz="1200" baseline="0" dirty="0" smtClean="0"/>
              <a:t> </a:t>
            </a:r>
            <a:r>
              <a:rPr lang="en-US" sz="1200" b="1" baseline="0" dirty="0" smtClean="0"/>
              <a:t>Diagonal</a:t>
            </a:r>
            <a:r>
              <a:rPr lang="en-US" sz="1200" baseline="0" dirty="0" smtClean="0"/>
              <a:t> </a:t>
            </a:r>
            <a:r>
              <a:rPr lang="en-US" sz="1200" b="1" baseline="0" dirty="0" smtClean="0"/>
              <a:t>Corner</a:t>
            </a:r>
            <a:r>
              <a:rPr lang="en-US" sz="1200" baseline="0" dirty="0" smtClean="0"/>
              <a:t> </a:t>
            </a:r>
            <a:r>
              <a:rPr lang="en-US" sz="1200" b="1" baseline="0" dirty="0" smtClean="0"/>
              <a:t>Rectangle </a:t>
            </a:r>
            <a:r>
              <a:rPr lang="en-US" sz="1200" b="0" baseline="0" dirty="0" smtClean="0"/>
              <a:t>(ninth option from the left)</a:t>
            </a:r>
            <a:r>
              <a:rPr lang="en-US" sz="1200" baseline="0" dirty="0" smtClean="0"/>
              <a:t>.</a:t>
            </a:r>
            <a:endParaRPr lang="en-US" sz="1200" dirty="0" smtClean="0"/>
          </a:p>
          <a:p>
            <a:pPr marL="685800" lvl="1" indent="-228600">
              <a:buFont typeface="+mj-lt"/>
              <a:buAutoNum type="arabicPeriod"/>
            </a:pPr>
            <a:r>
              <a:rPr lang="en-US" sz="1200" dirty="0" smtClean="0"/>
              <a:t>Under </a:t>
            </a:r>
            <a:r>
              <a:rPr lang="en-US" sz="1200" b="1" dirty="0" err="1" smtClean="0"/>
              <a:t>SmartArt</a:t>
            </a:r>
            <a:r>
              <a:rPr lang="en-US" sz="1200" dirty="0" smtClean="0"/>
              <a:t> </a:t>
            </a:r>
            <a:r>
              <a:rPr lang="en-US" sz="1200" b="1" dirty="0" smtClean="0"/>
              <a:t>Tools</a:t>
            </a:r>
            <a:r>
              <a:rPr lang="en-US" sz="1200" dirty="0" smtClean="0"/>
              <a:t>, on</a:t>
            </a:r>
            <a:r>
              <a:rPr lang="en-US" sz="1200" baseline="0" dirty="0" smtClean="0"/>
              <a:t> the </a:t>
            </a:r>
            <a:r>
              <a:rPr lang="en-US" sz="1200" b="1" baseline="0" dirty="0" smtClean="0"/>
              <a:t>Format</a:t>
            </a:r>
            <a:r>
              <a:rPr lang="en-US" sz="1200" baseline="0" dirty="0" smtClean="0"/>
              <a:t> tab, in the </a:t>
            </a:r>
            <a:r>
              <a:rPr lang="en-US" sz="1200" b="1" baseline="0" dirty="0" smtClean="0"/>
              <a:t>Shape</a:t>
            </a:r>
            <a:r>
              <a:rPr lang="en-US" sz="1200" baseline="0" dirty="0" smtClean="0"/>
              <a:t> </a:t>
            </a:r>
            <a:r>
              <a:rPr lang="en-US" sz="1200" b="1" baseline="0" dirty="0" smtClean="0"/>
              <a:t>Styles</a:t>
            </a:r>
            <a:r>
              <a:rPr lang="en-US" sz="1200" baseline="0" dirty="0" smtClean="0"/>
              <a:t> group, click </a:t>
            </a:r>
            <a:r>
              <a:rPr lang="en-US" sz="1200" b="1" baseline="0" dirty="0" smtClean="0"/>
              <a:t>Shape</a:t>
            </a:r>
            <a:r>
              <a:rPr lang="en-US" sz="1200" baseline="0" dirty="0" smtClean="0"/>
              <a:t> </a:t>
            </a:r>
            <a:r>
              <a:rPr lang="en-US" sz="1200" b="1" baseline="0" dirty="0" smtClean="0"/>
              <a:t>Effects</a:t>
            </a:r>
            <a:r>
              <a:rPr lang="en-US" sz="1200" baseline="0" dirty="0" smtClean="0"/>
              <a:t>, point to </a:t>
            </a:r>
            <a:r>
              <a:rPr lang="en-US" sz="1200" b="1" baseline="0" dirty="0" smtClean="0"/>
              <a:t>Presets</a:t>
            </a:r>
            <a:r>
              <a:rPr lang="en-US" sz="1200" baseline="0" dirty="0" smtClean="0"/>
              <a:t> and select </a:t>
            </a:r>
            <a:r>
              <a:rPr lang="en-US" sz="1200" b="1" baseline="0" dirty="0" smtClean="0"/>
              <a:t>Preset 7</a:t>
            </a:r>
            <a:r>
              <a:rPr lang="en-US" sz="1200" baseline="0" dirty="0" smtClean="0"/>
              <a:t> (second row, third option from the left). </a:t>
            </a:r>
            <a:endParaRPr lang="en-US" sz="1200" dirty="0" smtClean="0"/>
          </a:p>
          <a:p>
            <a:pPr marL="685800" lvl="1"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Font</a:t>
            </a:r>
            <a:r>
              <a:rPr lang="en-US" sz="1200" dirty="0" smtClean="0"/>
              <a:t> group</a:t>
            </a:r>
            <a:r>
              <a:rPr lang="en-US" sz="1200" baseline="0" dirty="0" smtClean="0"/>
              <a:t> do the following:</a:t>
            </a:r>
          </a:p>
          <a:p>
            <a:pPr marL="1143000" lvl="2"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Franklin</a:t>
            </a:r>
            <a:r>
              <a:rPr lang="en-US" sz="1200" baseline="0" dirty="0" smtClean="0"/>
              <a:t> </a:t>
            </a:r>
            <a:r>
              <a:rPr lang="en-US" sz="1200" b="1" baseline="0" dirty="0" smtClean="0"/>
              <a:t>Gothic</a:t>
            </a:r>
            <a:r>
              <a:rPr lang="en-US" sz="1200" baseline="0" dirty="0" smtClean="0"/>
              <a:t> </a:t>
            </a:r>
            <a:r>
              <a:rPr lang="en-US" sz="1200" b="1" baseline="0" dirty="0" err="1" smtClean="0"/>
              <a:t>Demi</a:t>
            </a:r>
            <a:r>
              <a:rPr lang="en-US" sz="1200" baseline="0" dirty="0" smtClean="0"/>
              <a:t> </a:t>
            </a:r>
            <a:r>
              <a:rPr lang="en-US" sz="1200" b="1" baseline="0" dirty="0" smtClean="0"/>
              <a:t>Cond</a:t>
            </a:r>
            <a:r>
              <a:rPr lang="en-US" sz="1200" baseline="0" dirty="0" smtClean="0"/>
              <a:t>.</a:t>
            </a:r>
          </a:p>
          <a:p>
            <a:pPr marL="1143000" lvl="2"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32 pt</a:t>
            </a:r>
            <a:r>
              <a:rPr lang="en-US" sz="1200" baseline="0" dirty="0" smtClean="0"/>
              <a:t>.</a:t>
            </a:r>
          </a:p>
          <a:p>
            <a:pPr marL="1143000" lvl="2" indent="-228600">
              <a:buFont typeface="Arial" pitchFamily="34" charset="0"/>
              <a:buChar char="•"/>
            </a:pPr>
            <a:r>
              <a:rPr lang="en-US" sz="1200" baseline="0" dirty="0" smtClean="0"/>
              <a:t>Click </a:t>
            </a:r>
            <a:r>
              <a:rPr lang="en-US" sz="1200" b="1" baseline="0" dirty="0" smtClean="0"/>
              <a:t>Text Shadow</a:t>
            </a:r>
            <a:r>
              <a:rPr lang="en-US" sz="1200" baseline="0" dirty="0" smtClean="0"/>
              <a:t>.</a:t>
            </a:r>
            <a:endParaRPr lang="en-US" sz="1200" dirty="0" smtClean="0"/>
          </a:p>
          <a:p>
            <a:pPr marL="685800" lvl="1" indent="-228600">
              <a:buFont typeface="+mj-lt"/>
              <a:buAutoNum type="arabicPeriod"/>
            </a:pPr>
            <a:r>
              <a:rPr lang="en-US" sz="1200" dirty="0" smtClean="0"/>
              <a:t>On</a:t>
            </a:r>
            <a:r>
              <a:rPr lang="en-US" sz="1200" baseline="0" dirty="0" smtClean="0"/>
              <a:t>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click </a:t>
            </a:r>
            <a:r>
              <a:rPr lang="en-US" sz="1200" b="1" baseline="0" dirty="0" smtClean="0"/>
              <a:t>Text</a:t>
            </a:r>
            <a:r>
              <a:rPr lang="en-US" sz="1200" baseline="0" dirty="0" smtClean="0"/>
              <a:t> </a:t>
            </a:r>
            <a:r>
              <a:rPr lang="en-US" sz="1200" b="1" baseline="0" dirty="0" smtClean="0"/>
              <a:t>Box</a:t>
            </a:r>
            <a:r>
              <a:rPr lang="en-US" sz="1200" baseline="0" dirty="0" smtClean="0"/>
              <a:t> in the left pane, and in the </a:t>
            </a:r>
            <a:r>
              <a:rPr lang="en-US" sz="1200" b="1" baseline="0" dirty="0" smtClean="0"/>
              <a:t>Text</a:t>
            </a:r>
            <a:r>
              <a:rPr lang="en-US" sz="1200" baseline="0" dirty="0" smtClean="0"/>
              <a:t> </a:t>
            </a:r>
            <a:r>
              <a:rPr lang="en-US" sz="1200" b="1" baseline="0" dirty="0" smtClean="0"/>
              <a:t>Box</a:t>
            </a:r>
            <a:r>
              <a:rPr lang="en-US" sz="1200" baseline="0" dirty="0" smtClean="0"/>
              <a:t> pane, under </a:t>
            </a:r>
            <a:r>
              <a:rPr lang="en-US" sz="1200" b="1" baseline="0" dirty="0" smtClean="0"/>
              <a:t>Internal</a:t>
            </a:r>
            <a:r>
              <a:rPr lang="en-US" sz="1200" baseline="0" dirty="0" smtClean="0"/>
              <a:t> </a:t>
            </a:r>
            <a:r>
              <a:rPr lang="en-US" sz="1200" b="1" baseline="0" dirty="0" smtClean="0"/>
              <a:t>margin</a:t>
            </a:r>
            <a:r>
              <a:rPr lang="en-US" sz="1200" baseline="0" dirty="0" smtClean="0"/>
              <a:t>, in the </a:t>
            </a:r>
            <a:r>
              <a:rPr lang="en-US" sz="1200" b="1" baseline="0" dirty="0" smtClean="0"/>
              <a:t>Left</a:t>
            </a:r>
            <a:r>
              <a:rPr lang="en-US" sz="1200" baseline="0" dirty="0" smtClean="0"/>
              <a:t> box enter </a:t>
            </a:r>
            <a:r>
              <a:rPr lang="en-US" sz="1200" b="1" baseline="0" dirty="0" smtClean="0"/>
              <a:t>3”</a:t>
            </a:r>
            <a:r>
              <a:rPr lang="en-US" sz="1200" baseline="0" dirty="0" smtClean="0"/>
              <a:t>. </a:t>
            </a:r>
            <a:endParaRPr lang="en-US" sz="1200" dirty="0" smtClean="0"/>
          </a:p>
          <a:p>
            <a:pPr marL="228600" indent="-228600">
              <a:buFont typeface="+mj-lt"/>
              <a:buAutoNum type="arabicPeriod"/>
            </a:pPr>
            <a:r>
              <a:rPr lang="en-US" sz="1200" dirty="0" smtClean="0"/>
              <a:t>Select the first</a:t>
            </a:r>
            <a:r>
              <a:rPr lang="en-US" sz="1200" baseline="0" dirty="0" smtClean="0"/>
              <a:t> color-filled rectangle from the top (in the example slide, “Topic One”) and do the following:</a:t>
            </a:r>
          </a:p>
          <a:p>
            <a:pPr marL="685800" lvl="1" indent="-228600">
              <a:buFont typeface="+mj-lt"/>
              <a:buAutoNum type="arabicPeriod"/>
            </a:pPr>
            <a:r>
              <a:rPr lang="en-US" sz="1200" dirty="0" smtClean="0"/>
              <a:t>On</a:t>
            </a:r>
            <a:r>
              <a:rPr lang="en-US" sz="1200" baseline="0" dirty="0" smtClean="0"/>
              <a:t>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click </a:t>
            </a:r>
            <a:r>
              <a:rPr lang="en-US" sz="1200" b="1" baseline="0" dirty="0" smtClean="0"/>
              <a:t>Fill</a:t>
            </a:r>
            <a:r>
              <a:rPr lang="en-US" sz="1200" baseline="0" dirty="0" smtClean="0"/>
              <a:t> in the left pane, and in the </a:t>
            </a:r>
            <a:r>
              <a:rPr lang="en-US" sz="1200" b="1" baseline="0" dirty="0" smtClean="0"/>
              <a:t>Fill</a:t>
            </a:r>
            <a:r>
              <a:rPr lang="en-US" sz="1200" baseline="0" dirty="0" smtClean="0"/>
              <a:t> pane do the following:</a:t>
            </a:r>
            <a:endParaRPr lang="en-US" sz="1200" dirty="0" smtClean="0"/>
          </a:p>
          <a:p>
            <a:pPr marL="1143000" lvl="2" indent="-228600">
              <a:buFont typeface="Arial" pitchFamily="34" charset="0"/>
              <a:buChar char="•"/>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Gradient</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Right</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fourth option from the left). </a:t>
            </a:r>
            <a:endParaRPr lang="en-US" sz="120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on the</a:t>
            </a:r>
            <a:r>
              <a:rPr lang="en-US" sz="1200" kern="1200" baseline="0" dirty="0" smtClean="0">
                <a:solidFill>
                  <a:schemeClr val="tx1"/>
                </a:solidFill>
                <a:latin typeface="+mn-lt"/>
                <a:ea typeface="+mn-ea"/>
                <a:cs typeface="+mn-cs"/>
              </a:rPr>
              <a:t> slider</a:t>
            </a:r>
            <a:r>
              <a:rPr lang="en-US" sz="1200" kern="1200" dirty="0" smtClean="0">
                <a:solidFill>
                  <a:schemeClr val="tx1"/>
                </a:solidFill>
                <a:latin typeface="+mn-lt"/>
                <a:ea typeface="+mn-ea"/>
                <a:cs typeface="+mn-cs"/>
              </a:rPr>
              <a:t>. Then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customize the gradient stops that you added as follows:</a:t>
            </a: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a:t>
            </a:r>
            <a:r>
              <a:rPr lang="en-US" sz="1200" kern="1200" dirty="0" smtClean="0">
                <a:solidFill>
                  <a:schemeClr val="tx1"/>
                </a:solidFill>
                <a:latin typeface="+mn-lt"/>
                <a:ea typeface="+mn-ea"/>
                <a:cs typeface="+mn-cs"/>
              </a:rPr>
              <a:t>on the slider, and then do the following:</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p>
          <a:p>
            <a:pPr marL="1600200" lvl="3"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Olive Green, Accent 3 </a:t>
            </a:r>
            <a:r>
              <a:rPr lang="en-US" sz="1200" b="0" baseline="0" dirty="0" smtClean="0">
                <a:solidFill>
                  <a:schemeClr val="accent6"/>
                </a:solidFill>
                <a:latin typeface="+mn-lt"/>
              </a:rPr>
              <a:t>(first row, seventh option from the left). </a:t>
            </a:r>
          </a:p>
          <a:p>
            <a:pPr marL="1600200" lvl="3" indent="-228600">
              <a:buFont typeface="Arial" pitchFamily="34" charset="0"/>
              <a:buChar char="•"/>
            </a:pPr>
            <a:r>
              <a:rPr lang="en-US" sz="1200" b="0" kern="1200" baseline="0" dirty="0" smtClean="0">
                <a:solidFill>
                  <a:schemeClr val="accent6"/>
                </a:solidFill>
                <a:latin typeface="+mn-lt"/>
                <a:ea typeface="+mn-ea"/>
                <a:cs typeface="+mn-cs"/>
              </a:rPr>
              <a:t>In the </a:t>
            </a:r>
            <a:r>
              <a:rPr lang="en-US" sz="1200" b="1" kern="1200" baseline="0" dirty="0" smtClean="0">
                <a:solidFill>
                  <a:schemeClr val="accent6"/>
                </a:solidFill>
                <a:latin typeface="+mn-lt"/>
                <a:ea typeface="+mn-ea"/>
                <a:cs typeface="+mn-cs"/>
              </a:rPr>
              <a:t>Transparency</a:t>
            </a:r>
            <a:r>
              <a:rPr lang="en-US" sz="1200" b="0" kern="1200" baseline="0" dirty="0" smtClean="0">
                <a:solidFill>
                  <a:schemeClr val="accent6"/>
                </a:solidFill>
                <a:latin typeface="+mn-lt"/>
                <a:ea typeface="+mn-ea"/>
                <a:cs typeface="+mn-cs"/>
              </a:rPr>
              <a:t> box, enter </a:t>
            </a:r>
            <a:r>
              <a:rPr lang="en-US" sz="1200" b="1" kern="1200" baseline="0" dirty="0" smtClean="0">
                <a:solidFill>
                  <a:schemeClr val="accent6"/>
                </a:solidFill>
                <a:latin typeface="+mn-lt"/>
                <a:ea typeface="+mn-ea"/>
                <a:cs typeface="+mn-cs"/>
              </a:rPr>
              <a:t>90</a:t>
            </a:r>
            <a:r>
              <a:rPr lang="en-US" sz="1200" b="0" kern="1200" baseline="0" dirty="0" smtClean="0">
                <a:solidFill>
                  <a:schemeClr val="accent6"/>
                </a:solidFill>
                <a:latin typeface="+mn-lt"/>
                <a:ea typeface="+mn-ea"/>
                <a:cs typeface="+mn-cs"/>
              </a:rPr>
              <a:t>%</a:t>
            </a:r>
            <a:endParaRPr lang="en-US" sz="1200" b="1" kern="1200" baseline="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on</a:t>
            </a:r>
            <a:r>
              <a:rPr lang="en-US" sz="1200" kern="1200" dirty="0" smtClean="0">
                <a:solidFill>
                  <a:schemeClr val="tx1"/>
                </a:solidFill>
                <a:latin typeface="+mn-lt"/>
                <a:ea typeface="+mn-ea"/>
                <a:cs typeface="+mn-cs"/>
              </a:rPr>
              <a:t> the list, and then do the following: </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600200" lvl="3" indent="-228600">
              <a:buFont typeface="Arial" pitchFamily="34" charset="0"/>
              <a:buChar cha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Olive Green, Accent 3 </a:t>
            </a:r>
            <a:r>
              <a:rPr lang="en-US" sz="1200" b="0" baseline="0" dirty="0" smtClean="0">
                <a:solidFill>
                  <a:schemeClr val="accent6"/>
                </a:solidFill>
                <a:latin typeface="+mn-lt"/>
              </a:rPr>
              <a:t>(first row, seventh option from the left). </a:t>
            </a:r>
          </a:p>
          <a:p>
            <a:pPr marL="1600200" lvl="3" indent="-228600">
              <a:buFont typeface="Arial" pitchFamily="34" charset="0"/>
              <a:buChar char="•"/>
            </a:pPr>
            <a:r>
              <a:rPr lang="en-US" sz="1200" b="0" kern="1200" baseline="0" dirty="0" smtClean="0">
                <a:solidFill>
                  <a:schemeClr val="accent6"/>
                </a:solidFill>
                <a:latin typeface="+mn-lt"/>
                <a:ea typeface="+mn-ea"/>
                <a:cs typeface="+mn-cs"/>
              </a:rPr>
              <a:t>In the </a:t>
            </a:r>
            <a:r>
              <a:rPr lang="en-US" sz="1200" b="1" kern="1200" baseline="0" dirty="0" smtClean="0">
                <a:solidFill>
                  <a:schemeClr val="accent6"/>
                </a:solidFill>
                <a:latin typeface="+mn-lt"/>
                <a:ea typeface="+mn-ea"/>
                <a:cs typeface="+mn-cs"/>
              </a:rPr>
              <a:t>Transparency</a:t>
            </a:r>
            <a:r>
              <a:rPr lang="en-US" sz="1200" b="0" kern="1200" baseline="0" dirty="0" smtClean="0">
                <a:solidFill>
                  <a:schemeClr val="accent6"/>
                </a:solidFill>
                <a:latin typeface="+mn-lt"/>
                <a:ea typeface="+mn-ea"/>
                <a:cs typeface="+mn-cs"/>
              </a:rPr>
              <a:t> box, enter </a:t>
            </a:r>
            <a:r>
              <a:rPr lang="en-US" sz="1200" b="1" kern="1200" baseline="0" dirty="0" smtClean="0">
                <a:solidFill>
                  <a:schemeClr val="accent6"/>
                </a:solidFill>
                <a:latin typeface="+mn-lt"/>
                <a:ea typeface="+mn-ea"/>
                <a:cs typeface="+mn-cs"/>
              </a:rPr>
              <a:t>0</a:t>
            </a:r>
            <a:r>
              <a:rPr lang="en-US" sz="1200" b="0" kern="1200" baseline="0" dirty="0" smtClean="0">
                <a:solidFill>
                  <a:schemeClr val="accent6"/>
                </a:solidFill>
                <a:latin typeface="+mn-lt"/>
                <a:ea typeface="+mn-ea"/>
                <a:cs typeface="+mn-cs"/>
              </a:rPr>
              <a:t>%.</a:t>
            </a:r>
            <a:endParaRPr lang="en-US" sz="1200" dirty="0" smtClean="0"/>
          </a:p>
          <a:p>
            <a:pPr marL="228600" indent="-228600">
              <a:buFont typeface="+mj-lt"/>
              <a:buAutoNum type="arabicPeriod"/>
            </a:pPr>
            <a:r>
              <a:rPr lang="en-US" sz="1200" dirty="0" smtClean="0"/>
              <a:t>Select the second </a:t>
            </a:r>
            <a:r>
              <a:rPr lang="en-US" sz="1200" baseline="0" dirty="0" smtClean="0"/>
              <a:t>color-filled rectangle from the top (in the example slide, “Topic Two”) and do the following: </a:t>
            </a:r>
          </a:p>
          <a:p>
            <a:pPr marL="685800" lvl="1" indent="-228600">
              <a:buFont typeface="+mj-lt"/>
              <a:buAutoNum type="arabicPeriod"/>
            </a:pPr>
            <a:r>
              <a:rPr lang="en-US" sz="1200" dirty="0" smtClean="0"/>
              <a:t>On</a:t>
            </a:r>
            <a:r>
              <a:rPr lang="en-US" sz="1200" baseline="0" dirty="0" smtClean="0"/>
              <a:t>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click </a:t>
            </a:r>
            <a:r>
              <a:rPr lang="en-US" sz="1200" b="1" baseline="0" dirty="0" smtClean="0"/>
              <a:t>Fill</a:t>
            </a:r>
            <a:r>
              <a:rPr lang="en-US" sz="1200" baseline="0" dirty="0" smtClean="0"/>
              <a:t> in the left pane, and in the </a:t>
            </a:r>
            <a:r>
              <a:rPr lang="en-US" sz="1200" b="1" baseline="0" dirty="0" smtClean="0"/>
              <a:t>Fill</a:t>
            </a:r>
            <a:r>
              <a:rPr lang="en-US" sz="1200" baseline="0" dirty="0" smtClean="0"/>
              <a:t> pane do the following:</a:t>
            </a:r>
            <a:endParaRPr lang="en-US" sz="1200" dirty="0" smtClean="0"/>
          </a:p>
          <a:p>
            <a:pPr marL="1143000" lvl="2" indent="-228600">
              <a:buFont typeface="Arial" pitchFamily="34" charset="0"/>
              <a:buChar char="•"/>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Gradient</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Right</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fourth option from the left). </a:t>
            </a:r>
            <a:endParaRPr lang="en-US" sz="1200" b="1"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on the</a:t>
            </a:r>
            <a:r>
              <a:rPr lang="en-US" sz="1200" kern="1200" baseline="0" dirty="0" smtClean="0">
                <a:solidFill>
                  <a:schemeClr val="tx1"/>
                </a:solidFill>
                <a:latin typeface="+mn-lt"/>
                <a:ea typeface="+mn-ea"/>
                <a:cs typeface="+mn-cs"/>
              </a:rPr>
              <a:t> slider</a:t>
            </a:r>
            <a:r>
              <a:rPr lang="en-US" sz="1200" kern="1200" dirty="0" smtClean="0">
                <a:solidFill>
                  <a:schemeClr val="tx1"/>
                </a:solidFill>
                <a:latin typeface="+mn-lt"/>
                <a:ea typeface="+mn-ea"/>
                <a:cs typeface="+mn-cs"/>
              </a:rPr>
              <a:t>. Then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customize the gradient stops that you added as follows:</a:t>
            </a: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on</a:t>
            </a:r>
            <a:r>
              <a:rPr lang="en-US" sz="1200" kern="1200" dirty="0" smtClean="0">
                <a:solidFill>
                  <a:schemeClr val="tx1"/>
                </a:solidFill>
                <a:latin typeface="+mn-lt"/>
                <a:ea typeface="+mn-ea"/>
                <a:cs typeface="+mn-cs"/>
              </a:rPr>
              <a:t> the slider, and then do the following:</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p>
          <a:p>
            <a:pPr marL="1600200" lvl="3"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Blue, Accent 1 </a:t>
            </a:r>
            <a:r>
              <a:rPr lang="en-US" sz="1200" b="0" baseline="0" dirty="0" smtClean="0">
                <a:solidFill>
                  <a:schemeClr val="accent6"/>
                </a:solidFill>
                <a:latin typeface="+mn-lt"/>
              </a:rPr>
              <a:t>(first row, the fifth option from the left). </a:t>
            </a:r>
          </a:p>
          <a:p>
            <a:pPr marL="1600200" lvl="3" indent="-228600">
              <a:buFont typeface="Arial" pitchFamily="34" charset="0"/>
              <a:buChar char="•"/>
            </a:pPr>
            <a:r>
              <a:rPr lang="en-US" sz="1200" b="0" kern="1200" baseline="0" dirty="0" smtClean="0">
                <a:solidFill>
                  <a:schemeClr val="accent6"/>
                </a:solidFill>
                <a:latin typeface="+mn-lt"/>
                <a:ea typeface="+mn-ea"/>
                <a:cs typeface="+mn-cs"/>
              </a:rPr>
              <a:t>In the </a:t>
            </a:r>
            <a:r>
              <a:rPr lang="en-US" sz="1200" b="1" kern="1200" baseline="0" dirty="0" smtClean="0">
                <a:solidFill>
                  <a:schemeClr val="accent6"/>
                </a:solidFill>
                <a:latin typeface="+mn-lt"/>
                <a:ea typeface="+mn-ea"/>
                <a:cs typeface="+mn-cs"/>
              </a:rPr>
              <a:t>Transparency</a:t>
            </a:r>
            <a:r>
              <a:rPr lang="en-US" sz="1200" b="0" kern="1200" baseline="0" dirty="0" smtClean="0">
                <a:solidFill>
                  <a:schemeClr val="accent6"/>
                </a:solidFill>
                <a:latin typeface="+mn-lt"/>
                <a:ea typeface="+mn-ea"/>
                <a:cs typeface="+mn-cs"/>
              </a:rPr>
              <a:t> box, enter </a:t>
            </a:r>
            <a:r>
              <a:rPr lang="en-US" sz="1200" b="1" kern="1200" baseline="0" dirty="0" smtClean="0">
                <a:solidFill>
                  <a:schemeClr val="accent6"/>
                </a:solidFill>
                <a:latin typeface="+mn-lt"/>
                <a:ea typeface="+mn-ea"/>
                <a:cs typeface="+mn-cs"/>
              </a:rPr>
              <a:t>90</a:t>
            </a:r>
            <a:r>
              <a:rPr lang="en-US" sz="1200" b="0" kern="1200" baseline="0" dirty="0" smtClean="0">
                <a:solidFill>
                  <a:schemeClr val="accent6"/>
                </a:solidFill>
                <a:latin typeface="+mn-lt"/>
                <a:ea typeface="+mn-ea"/>
                <a:cs typeface="+mn-cs"/>
              </a:rPr>
              <a:t>%</a:t>
            </a:r>
            <a:endParaRPr lang="en-US" sz="1200" b="1" kern="1200" baseline="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on </a:t>
            </a:r>
            <a:r>
              <a:rPr lang="en-US" sz="1200" kern="1200" dirty="0" smtClean="0">
                <a:solidFill>
                  <a:schemeClr val="tx1"/>
                </a:solidFill>
                <a:latin typeface="+mn-lt"/>
                <a:ea typeface="+mn-ea"/>
                <a:cs typeface="+mn-cs"/>
              </a:rPr>
              <a:t>the slider, and then do the following: </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600200" lvl="3" indent="-228600">
              <a:buFont typeface="Arial" pitchFamily="34" charset="0"/>
              <a:buChar cha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Blue, Accent 1 </a:t>
            </a:r>
            <a:r>
              <a:rPr lang="en-US" sz="1200" b="0" baseline="0" dirty="0" smtClean="0">
                <a:solidFill>
                  <a:schemeClr val="accent6"/>
                </a:solidFill>
                <a:latin typeface="+mn-lt"/>
              </a:rPr>
              <a:t>(first row, the fifth option from the left). </a:t>
            </a:r>
          </a:p>
          <a:p>
            <a:pPr marL="1600200" lvl="3" indent="-228600">
              <a:buFont typeface="Arial" pitchFamily="34" charset="0"/>
              <a:buChar char="•"/>
            </a:pPr>
            <a:r>
              <a:rPr lang="en-US" sz="1200" b="0" kern="1200" baseline="0" dirty="0" smtClean="0">
                <a:solidFill>
                  <a:schemeClr val="accent6"/>
                </a:solidFill>
                <a:latin typeface="+mn-lt"/>
                <a:ea typeface="+mn-ea"/>
                <a:cs typeface="+mn-cs"/>
              </a:rPr>
              <a:t>In the </a:t>
            </a:r>
            <a:r>
              <a:rPr lang="en-US" sz="1200" b="1" kern="1200" baseline="0" dirty="0" smtClean="0">
                <a:solidFill>
                  <a:schemeClr val="accent6"/>
                </a:solidFill>
                <a:latin typeface="+mn-lt"/>
                <a:ea typeface="+mn-ea"/>
                <a:cs typeface="+mn-cs"/>
              </a:rPr>
              <a:t>Transparency</a:t>
            </a:r>
            <a:r>
              <a:rPr lang="en-US" sz="1200" b="0" kern="1200" baseline="0" dirty="0" smtClean="0">
                <a:solidFill>
                  <a:schemeClr val="accent6"/>
                </a:solidFill>
                <a:latin typeface="+mn-lt"/>
                <a:ea typeface="+mn-ea"/>
                <a:cs typeface="+mn-cs"/>
              </a:rPr>
              <a:t> box, enter </a:t>
            </a:r>
            <a:r>
              <a:rPr lang="en-US" sz="1200" b="1" kern="1200" baseline="0" dirty="0" smtClean="0">
                <a:solidFill>
                  <a:schemeClr val="accent6"/>
                </a:solidFill>
                <a:latin typeface="+mn-lt"/>
                <a:ea typeface="+mn-ea"/>
                <a:cs typeface="+mn-cs"/>
              </a:rPr>
              <a:t>0</a:t>
            </a:r>
            <a:r>
              <a:rPr lang="en-US" sz="1200" b="0" kern="1200" baseline="0" dirty="0" smtClean="0">
                <a:solidFill>
                  <a:schemeClr val="accent6"/>
                </a:solidFill>
                <a:latin typeface="+mn-lt"/>
                <a:ea typeface="+mn-ea"/>
                <a:cs typeface="+mn-cs"/>
              </a:rPr>
              <a:t>%</a:t>
            </a:r>
            <a:r>
              <a:rPr lang="en-US" sz="1200" dirty="0" smtClean="0"/>
              <a:t>.</a:t>
            </a:r>
          </a:p>
          <a:p>
            <a:pPr marL="228600" indent="-228600">
              <a:buFont typeface="+mj-lt"/>
              <a:buAutoNum type="arabicPeriod"/>
            </a:pPr>
            <a:r>
              <a:rPr lang="en-US" sz="1200" dirty="0" smtClean="0"/>
              <a:t>Select the third </a:t>
            </a:r>
            <a:r>
              <a:rPr lang="en-US" sz="1200" baseline="0" dirty="0" smtClean="0"/>
              <a:t>color-filled rectangle from the top (in the example slide, “Topic Three”) and do the following:</a:t>
            </a:r>
          </a:p>
          <a:p>
            <a:pPr marL="685800" lvl="1" indent="-228600">
              <a:buFont typeface="+mj-lt"/>
              <a:buAutoNum type="arabicPeriod"/>
            </a:pPr>
            <a:r>
              <a:rPr lang="en-US" sz="1200" dirty="0" smtClean="0"/>
              <a:t>On</a:t>
            </a:r>
            <a:r>
              <a:rPr lang="en-US" sz="1200" baseline="0" dirty="0" smtClean="0"/>
              <a:t>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click </a:t>
            </a:r>
            <a:r>
              <a:rPr lang="en-US" sz="1200" b="1" baseline="0" dirty="0" smtClean="0"/>
              <a:t>Fill</a:t>
            </a:r>
            <a:r>
              <a:rPr lang="en-US" sz="1200" baseline="0" dirty="0" smtClean="0"/>
              <a:t> in the left pane, and in the </a:t>
            </a:r>
            <a:r>
              <a:rPr lang="en-US" sz="1200" b="1" baseline="0" dirty="0" smtClean="0"/>
              <a:t>Fill</a:t>
            </a:r>
            <a:r>
              <a:rPr lang="en-US" sz="1200" baseline="0" dirty="0" smtClean="0"/>
              <a:t> pane do the following:</a:t>
            </a:r>
            <a:endParaRPr lang="en-US" sz="1200" dirty="0" smtClean="0"/>
          </a:p>
          <a:p>
            <a:pPr marL="1143000" lvl="2" indent="-228600">
              <a:buFont typeface="Arial" pitchFamily="34" charset="0"/>
              <a:buChar char="•"/>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Gradient</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Right</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fourth option from the left). </a:t>
            </a:r>
            <a:endParaRPr lang="en-US" sz="1200" b="1"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on the</a:t>
            </a:r>
            <a:r>
              <a:rPr lang="en-US" sz="1200" kern="1200" baseline="0" dirty="0" smtClean="0">
                <a:solidFill>
                  <a:schemeClr val="tx1"/>
                </a:solidFill>
                <a:latin typeface="+mn-lt"/>
                <a:ea typeface="+mn-ea"/>
                <a:cs typeface="+mn-cs"/>
              </a:rPr>
              <a:t> slider</a:t>
            </a:r>
            <a:r>
              <a:rPr lang="en-US" sz="1200" kern="1200" dirty="0" smtClean="0">
                <a:solidFill>
                  <a:schemeClr val="tx1"/>
                </a:solidFill>
                <a:latin typeface="+mn-lt"/>
                <a:ea typeface="+mn-ea"/>
                <a:cs typeface="+mn-cs"/>
              </a:rPr>
              <a:t>. Then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customize the gradient stops that you added as follows:</a:t>
            </a: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on </a:t>
            </a:r>
            <a:r>
              <a:rPr lang="en-US" sz="1200" kern="1200" dirty="0" smtClean="0">
                <a:solidFill>
                  <a:schemeClr val="tx1"/>
                </a:solidFill>
                <a:latin typeface="+mn-lt"/>
                <a:ea typeface="+mn-ea"/>
                <a:cs typeface="+mn-cs"/>
              </a:rPr>
              <a:t>the slider, and then do the following:</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p>
          <a:p>
            <a:pPr marL="1600200" lvl="3"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Orange, Accent 6 </a:t>
            </a:r>
            <a:r>
              <a:rPr lang="en-US" sz="1200" b="0" baseline="0" dirty="0" smtClean="0">
                <a:solidFill>
                  <a:schemeClr val="accent6"/>
                </a:solidFill>
                <a:latin typeface="+mn-lt"/>
              </a:rPr>
              <a:t>(first row, tenth option from the left). </a:t>
            </a:r>
          </a:p>
          <a:p>
            <a:pPr marL="1600200" lvl="3" indent="-228600">
              <a:buFont typeface="Arial" pitchFamily="34" charset="0"/>
              <a:buChar char="•"/>
            </a:pPr>
            <a:r>
              <a:rPr lang="en-US" sz="1200" b="0" kern="1200" baseline="0" dirty="0" smtClean="0">
                <a:solidFill>
                  <a:schemeClr val="accent6"/>
                </a:solidFill>
                <a:latin typeface="+mn-lt"/>
                <a:ea typeface="+mn-ea"/>
                <a:cs typeface="+mn-cs"/>
              </a:rPr>
              <a:t>In the </a:t>
            </a:r>
            <a:r>
              <a:rPr lang="en-US" sz="1200" b="1" kern="1200" baseline="0" dirty="0" smtClean="0">
                <a:solidFill>
                  <a:schemeClr val="accent6"/>
                </a:solidFill>
                <a:latin typeface="+mn-lt"/>
                <a:ea typeface="+mn-ea"/>
                <a:cs typeface="+mn-cs"/>
              </a:rPr>
              <a:t>Transparency</a:t>
            </a:r>
            <a:r>
              <a:rPr lang="en-US" sz="1200" b="0" kern="1200" baseline="0" dirty="0" smtClean="0">
                <a:solidFill>
                  <a:schemeClr val="accent6"/>
                </a:solidFill>
                <a:latin typeface="+mn-lt"/>
                <a:ea typeface="+mn-ea"/>
                <a:cs typeface="+mn-cs"/>
              </a:rPr>
              <a:t> box, enter </a:t>
            </a:r>
            <a:r>
              <a:rPr lang="en-US" sz="1200" b="1" kern="1200" baseline="0" dirty="0" smtClean="0">
                <a:solidFill>
                  <a:schemeClr val="accent6"/>
                </a:solidFill>
                <a:latin typeface="+mn-lt"/>
                <a:ea typeface="+mn-ea"/>
                <a:cs typeface="+mn-cs"/>
              </a:rPr>
              <a:t>90</a:t>
            </a:r>
            <a:r>
              <a:rPr lang="en-US" sz="1200" b="0" kern="1200" baseline="0" dirty="0" smtClean="0">
                <a:solidFill>
                  <a:schemeClr val="accent6"/>
                </a:solidFill>
                <a:latin typeface="+mn-lt"/>
                <a:ea typeface="+mn-ea"/>
                <a:cs typeface="+mn-cs"/>
              </a:rPr>
              <a:t>%</a:t>
            </a:r>
            <a:endParaRPr lang="en-US" sz="1200" b="1" kern="1200" baseline="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on </a:t>
            </a:r>
            <a:r>
              <a:rPr lang="en-US" sz="1200" kern="1200" dirty="0" smtClean="0">
                <a:solidFill>
                  <a:schemeClr val="tx1"/>
                </a:solidFill>
                <a:latin typeface="+mn-lt"/>
                <a:ea typeface="+mn-ea"/>
                <a:cs typeface="+mn-cs"/>
              </a:rPr>
              <a:t>the slider, and then do the following: </a:t>
            </a:r>
          </a:p>
          <a:p>
            <a:pPr marL="1600200" lvl="3" indent="-228600">
              <a:buFont typeface="Arial" pitchFamily="34" charset="0"/>
              <a:buChar char="•"/>
            </a:pPr>
            <a:r>
              <a:rPr lang="en-US" sz="1200" kern="1200" dirty="0" smtClean="0">
                <a:solidFill>
                  <a:schemeClr val="tx1"/>
                </a:solidFill>
                <a:latin typeface="+mn-lt"/>
                <a:ea typeface="+mn-ea"/>
                <a:cs typeface="+mn-cs"/>
              </a:rPr>
              <a:t>In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Position</a:t>
            </a:r>
            <a:r>
              <a:rPr lang="en-US" sz="1200" kern="1200" baseline="0" dirty="0" smtClean="0">
                <a:solidFill>
                  <a:schemeClr val="tx1"/>
                </a:solidFill>
                <a:latin typeface="+mn-lt"/>
                <a:ea typeface="+mn-ea"/>
                <a:cs typeface="+mn-cs"/>
              </a:rPr>
              <a:t> box</a:t>
            </a:r>
            <a:r>
              <a:rPr lang="en-US" sz="1200" kern="120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600200" lvl="3" indent="-228600">
              <a:buFont typeface="Arial" pitchFamily="34" charset="0"/>
              <a:buChar cha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Orange, Accent 6 </a:t>
            </a:r>
            <a:r>
              <a:rPr lang="en-US" sz="1200" b="0" baseline="0" dirty="0" smtClean="0">
                <a:solidFill>
                  <a:schemeClr val="accent6"/>
                </a:solidFill>
                <a:latin typeface="+mn-lt"/>
              </a:rPr>
              <a:t>(first row, tenth option from the left). </a:t>
            </a:r>
          </a:p>
          <a:p>
            <a:pPr marL="1600200" lvl="3" indent="-228600">
              <a:buFont typeface="Arial" pitchFamily="34" charset="0"/>
              <a:buChar char="•"/>
            </a:pPr>
            <a:r>
              <a:rPr lang="en-US" sz="1200" b="0" kern="1200" baseline="0" dirty="0" smtClean="0">
                <a:solidFill>
                  <a:schemeClr val="accent6"/>
                </a:solidFill>
                <a:latin typeface="+mn-lt"/>
                <a:ea typeface="+mn-ea"/>
                <a:cs typeface="+mn-cs"/>
              </a:rPr>
              <a:t>In the </a:t>
            </a:r>
            <a:r>
              <a:rPr lang="en-US" sz="1200" b="1" kern="1200" baseline="0" dirty="0" smtClean="0">
                <a:solidFill>
                  <a:schemeClr val="accent6"/>
                </a:solidFill>
                <a:latin typeface="+mn-lt"/>
                <a:ea typeface="+mn-ea"/>
                <a:cs typeface="+mn-cs"/>
              </a:rPr>
              <a:t>Transparency</a:t>
            </a:r>
            <a:r>
              <a:rPr lang="en-US" sz="1200" b="0" kern="1200" baseline="0" dirty="0" smtClean="0">
                <a:solidFill>
                  <a:schemeClr val="accent6"/>
                </a:solidFill>
                <a:latin typeface="+mn-lt"/>
                <a:ea typeface="+mn-ea"/>
                <a:cs typeface="+mn-cs"/>
              </a:rPr>
              <a:t> box, enter </a:t>
            </a:r>
            <a:r>
              <a:rPr lang="en-US" sz="1200" b="1" kern="1200" baseline="0" dirty="0" smtClean="0">
                <a:solidFill>
                  <a:schemeClr val="accent6"/>
                </a:solidFill>
                <a:latin typeface="+mn-lt"/>
                <a:ea typeface="+mn-ea"/>
                <a:cs typeface="+mn-cs"/>
              </a:rPr>
              <a:t>0</a:t>
            </a:r>
            <a:r>
              <a:rPr lang="en-US" sz="1200" b="0" kern="1200" baseline="0" dirty="0" smtClean="0">
                <a:solidFill>
                  <a:schemeClr val="accent6"/>
                </a:solidFill>
                <a:latin typeface="+mn-lt"/>
                <a:ea typeface="+mn-ea"/>
                <a:cs typeface="+mn-cs"/>
              </a:rPr>
              <a:t>%</a:t>
            </a:r>
            <a:r>
              <a:rPr lang="en-US" sz="1200" b="0" kern="1200" baseline="0" dirty="0" smtClean="0">
                <a:solidFill>
                  <a:schemeClr val="tx1"/>
                </a:solidFill>
                <a:latin typeface="+mn-lt"/>
                <a:ea typeface="+mn-ea"/>
                <a:cs typeface="+mn-cs"/>
              </a:rPr>
              <a:t>.</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dirty="0" smtClean="0"/>
              <a:t>To reproduce the </a:t>
            </a:r>
            <a:r>
              <a:rPr lang="en-US" sz="1200" baseline="0" dirty="0" smtClean="0"/>
              <a:t>bulleted text </a:t>
            </a:r>
            <a:r>
              <a:rPr lang="en-US" sz="1200" dirty="0" smtClean="0"/>
              <a:t>on this slide, do the following:</a:t>
            </a:r>
          </a:p>
          <a:p>
            <a:pPr marL="228600" indent="-228600">
              <a:buFont typeface="+mj-lt"/>
              <a:buAutoNum type="arabicPeriod"/>
            </a:pPr>
            <a:r>
              <a:rPr lang="en-US" sz="1200" dirty="0" smtClean="0"/>
              <a:t>Press and hold CTRL, and select the </a:t>
            </a:r>
            <a:r>
              <a:rPr lang="en-US" sz="1200" baseline="0" dirty="0" smtClean="0"/>
              <a:t>three second-level, bulleted text boxes.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Franklin</a:t>
            </a:r>
            <a:r>
              <a:rPr lang="en-US" sz="1200" baseline="0" dirty="0" smtClean="0"/>
              <a:t> </a:t>
            </a:r>
            <a:r>
              <a:rPr lang="en-US" sz="1200" b="1" baseline="0" dirty="0" smtClean="0"/>
              <a:t>Gothic</a:t>
            </a:r>
            <a:r>
              <a:rPr lang="en-US" sz="1200" baseline="0" dirty="0" smtClean="0"/>
              <a:t> </a:t>
            </a:r>
            <a:r>
              <a:rPr lang="en-US" sz="1200" b="1" baseline="0" dirty="0" smtClean="0"/>
              <a:t>Med</a:t>
            </a:r>
            <a:r>
              <a:rPr lang="en-US" sz="1200" baseline="0" dirty="0" smtClean="0"/>
              <a:t> </a:t>
            </a:r>
            <a:r>
              <a:rPr lang="en-US" sz="1200" b="1" baseline="0" dirty="0" smtClean="0"/>
              <a:t>Cond</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22 pt.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Color</a:t>
            </a:r>
            <a:r>
              <a:rPr lang="en-US" sz="1200" baseline="0" dirty="0" smtClean="0"/>
              <a:t> list, select </a:t>
            </a:r>
            <a:r>
              <a:rPr lang="en-US" sz="1200" b="1" baseline="0" dirty="0" smtClean="0"/>
              <a:t>White, Background 1, Darker 25% </a:t>
            </a:r>
            <a:r>
              <a:rPr lang="en-US" sz="1200" baseline="0" dirty="0" smtClean="0"/>
              <a:t>(fourth row, the first option from the left).</a:t>
            </a:r>
            <a:endParaRPr lang="en-US" sz="1200" dirty="0" smtClean="0"/>
          </a:p>
          <a:p>
            <a:pPr marL="228600" indent="-228600">
              <a:buFont typeface="+mj-lt"/>
              <a:buAutoNum type="arabicPeriod"/>
            </a:pPr>
            <a:r>
              <a:rPr lang="en-US" sz="1200" dirty="0" smtClean="0"/>
              <a:t>On the </a:t>
            </a:r>
            <a:r>
              <a:rPr lang="en-US" sz="1200" b="1" dirty="0" smtClean="0"/>
              <a:t>Home</a:t>
            </a:r>
            <a:r>
              <a:rPr lang="en-US" sz="1200" dirty="0" smtClean="0"/>
              <a:t> tab, in the bottom right corner</a:t>
            </a:r>
            <a:r>
              <a:rPr lang="en-US" sz="1200" baseline="0" dirty="0" smtClean="0"/>
              <a:t> of the</a:t>
            </a:r>
            <a:r>
              <a:rPr lang="en-US" sz="1200" dirty="0" smtClean="0"/>
              <a:t> </a:t>
            </a:r>
            <a:r>
              <a:rPr lang="en-US" sz="1200" b="1" dirty="0" smtClean="0"/>
              <a:t>Drawing</a:t>
            </a:r>
            <a:r>
              <a:rPr lang="en-US" sz="1200" dirty="0" smtClean="0"/>
              <a:t> group, click the </a:t>
            </a:r>
            <a:r>
              <a:rPr lang="en-US" sz="1200" b="1" dirty="0" smtClean="0"/>
              <a:t>Format Shape</a:t>
            </a:r>
            <a:r>
              <a:rPr lang="en-US" sz="1200" dirty="0" smtClean="0"/>
              <a:t> dialog</a:t>
            </a:r>
            <a:r>
              <a:rPr lang="en-US" sz="1200" baseline="0" dirty="0" smtClean="0"/>
              <a:t>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select </a:t>
            </a:r>
            <a:r>
              <a:rPr lang="en-US" sz="1200" b="1" baseline="0" dirty="0" smtClean="0"/>
              <a:t>Text</a:t>
            </a:r>
            <a:r>
              <a:rPr lang="en-US" sz="1200" baseline="0" dirty="0" smtClean="0"/>
              <a:t> </a:t>
            </a:r>
            <a:r>
              <a:rPr lang="en-US" sz="1200" b="1" baseline="0" dirty="0" smtClean="0"/>
              <a:t>Box</a:t>
            </a:r>
            <a:r>
              <a:rPr lang="en-US" sz="1200" baseline="0" dirty="0" smtClean="0"/>
              <a:t>, and in the </a:t>
            </a:r>
            <a:r>
              <a:rPr lang="en-US" sz="1200" b="1" baseline="0" dirty="0" smtClean="0"/>
              <a:t>Text</a:t>
            </a:r>
            <a:r>
              <a:rPr lang="en-US" sz="1200" baseline="0" dirty="0" smtClean="0"/>
              <a:t> </a:t>
            </a:r>
            <a:r>
              <a:rPr lang="en-US" sz="1200" b="1" baseline="0" dirty="0" smtClean="0"/>
              <a:t>Box</a:t>
            </a:r>
            <a:r>
              <a:rPr lang="en-US" sz="1200" baseline="0" dirty="0" smtClean="0"/>
              <a:t> pane do the following:</a:t>
            </a:r>
          </a:p>
          <a:p>
            <a:pPr marL="685800" lvl="1" indent="-228600">
              <a:buFont typeface="+mj-lt"/>
              <a:buAutoNum type="arabicPeriod"/>
            </a:pPr>
            <a:r>
              <a:rPr lang="en-US" sz="1200" dirty="0" smtClean="0"/>
              <a:t>Under </a:t>
            </a:r>
            <a:r>
              <a:rPr lang="en-US" sz="1200" b="1" dirty="0" smtClean="0"/>
              <a:t>Text</a:t>
            </a:r>
            <a:r>
              <a:rPr lang="en-US" sz="1200" dirty="0" smtClean="0"/>
              <a:t> </a:t>
            </a:r>
            <a:r>
              <a:rPr lang="en-US" sz="1200" b="1" dirty="0" smtClean="0"/>
              <a:t>layout</a:t>
            </a:r>
            <a:r>
              <a:rPr lang="en-US" sz="1200" dirty="0" smtClean="0"/>
              <a:t>, in the </a:t>
            </a:r>
            <a:r>
              <a:rPr lang="en-US" sz="1200" b="1" dirty="0" smtClean="0"/>
              <a:t>Vertical</a:t>
            </a:r>
            <a:r>
              <a:rPr lang="en-US" sz="1200" dirty="0" smtClean="0"/>
              <a:t> </a:t>
            </a:r>
            <a:r>
              <a:rPr lang="en-US" sz="1200" b="1" dirty="0" smtClean="0"/>
              <a:t>alignment</a:t>
            </a:r>
            <a:r>
              <a:rPr lang="en-US" sz="1200" baseline="0" dirty="0" smtClean="0"/>
              <a:t> list select </a:t>
            </a:r>
            <a:r>
              <a:rPr lang="en-US" sz="1200" b="1" baseline="0" dirty="0" smtClean="0"/>
              <a:t>Middle</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Internal</a:t>
            </a:r>
            <a:r>
              <a:rPr lang="en-US" sz="1200" baseline="0" dirty="0" smtClean="0"/>
              <a:t> </a:t>
            </a:r>
            <a:r>
              <a:rPr lang="en-US" sz="1200" b="1" baseline="0" dirty="0" smtClean="0"/>
              <a:t>margin</a:t>
            </a:r>
            <a:r>
              <a:rPr lang="en-US" sz="1200" baseline="0" dirty="0" smtClean="0"/>
              <a:t>, do the following: </a:t>
            </a:r>
          </a:p>
          <a:p>
            <a:pPr marL="1143000" lvl="2" indent="-228600">
              <a:buFont typeface="Arial" pitchFamily="34" charset="0"/>
              <a:buChar char="•"/>
            </a:pPr>
            <a:r>
              <a:rPr lang="en-US" sz="1200" baseline="0" dirty="0" smtClean="0"/>
              <a:t>In the </a:t>
            </a:r>
            <a:r>
              <a:rPr lang="en-US" sz="1200" b="1" baseline="0" dirty="0" smtClean="0"/>
              <a:t>Left</a:t>
            </a:r>
            <a:r>
              <a:rPr lang="en-US" sz="1200" baseline="0" dirty="0" smtClean="0"/>
              <a:t> box enter </a:t>
            </a:r>
            <a:r>
              <a:rPr lang="en-US" sz="1200" b="1" baseline="0" dirty="0" smtClean="0"/>
              <a:t>3.8”</a:t>
            </a:r>
            <a:r>
              <a:rPr lang="en-US" sz="1200" baseline="0" dirty="0" smtClean="0"/>
              <a:t>.</a:t>
            </a:r>
          </a:p>
          <a:p>
            <a:pPr marL="1143000" lvl="2" indent="-228600">
              <a:buFont typeface="Arial" pitchFamily="34" charset="0"/>
              <a:buChar char="•"/>
            </a:pPr>
            <a:r>
              <a:rPr lang="en-US" sz="1200" baseline="0" dirty="0" smtClean="0"/>
              <a:t>In the </a:t>
            </a:r>
            <a:r>
              <a:rPr lang="en-US" sz="1200" b="1" baseline="0" dirty="0" smtClean="0"/>
              <a:t>Top</a:t>
            </a:r>
            <a:r>
              <a:rPr lang="en-US" sz="1200" baseline="0" dirty="0" smtClean="0"/>
              <a:t> box enter </a:t>
            </a:r>
            <a:r>
              <a:rPr lang="en-US" sz="1200" b="1" baseline="0" dirty="0" smtClean="0"/>
              <a:t>0.2”</a:t>
            </a:r>
            <a:r>
              <a:rPr lang="en-US" sz="1200" baseline="0" dirty="0" smtClean="0"/>
              <a:t>.</a:t>
            </a:r>
          </a:p>
          <a:p>
            <a:pPr marL="1143000" lvl="2" indent="-228600">
              <a:buFont typeface="Arial" pitchFamily="34" charset="0"/>
              <a:buChar char="•"/>
            </a:pPr>
            <a:r>
              <a:rPr lang="en-US" sz="1200" baseline="0" dirty="0" smtClean="0"/>
              <a:t>In the </a:t>
            </a:r>
            <a:r>
              <a:rPr lang="en-US" sz="1200" b="1" baseline="0" dirty="0" smtClean="0"/>
              <a:t>Right</a:t>
            </a:r>
            <a:r>
              <a:rPr lang="en-US" sz="1200" baseline="0" dirty="0" smtClean="0"/>
              <a:t> box enter </a:t>
            </a:r>
            <a:r>
              <a:rPr lang="en-US" sz="1200" b="1" baseline="0" dirty="0" smtClean="0"/>
              <a:t>0.17”</a:t>
            </a:r>
            <a:r>
              <a:rPr lang="en-US" sz="1200" baseline="0" dirty="0" smtClean="0"/>
              <a:t>.</a:t>
            </a:r>
          </a:p>
          <a:p>
            <a:pPr marL="1143000" lvl="2" indent="-228600">
              <a:buFont typeface="Arial" pitchFamily="34" charset="0"/>
              <a:buChar char="•"/>
            </a:pPr>
            <a:r>
              <a:rPr lang="en-US" sz="1200" baseline="0" dirty="0" smtClean="0"/>
              <a:t>In the </a:t>
            </a:r>
            <a:r>
              <a:rPr lang="en-US" sz="1200" b="1" baseline="0" dirty="0" smtClean="0"/>
              <a:t>Bottom</a:t>
            </a:r>
            <a:r>
              <a:rPr lang="en-US" sz="1200" baseline="0" dirty="0" smtClean="0"/>
              <a:t> box enter </a:t>
            </a:r>
            <a:r>
              <a:rPr lang="en-US" sz="1200" b="1" baseline="0" dirty="0" smtClean="0"/>
              <a:t>0.2”</a:t>
            </a:r>
            <a:r>
              <a:rPr lang="en-US" sz="1200" baseline="0" dirty="0" smtClean="0"/>
              <a:t>. </a:t>
            </a:r>
            <a:endParaRPr lang="en-US" sz="1200" dirty="0" smtClean="0"/>
          </a:p>
          <a:p>
            <a:pPr marL="228600" indent="-228600" algn="l" defTabSz="914400" rtl="0" eaLnBrk="1" latinLnBrk="0" hangingPunct="1">
              <a:buFont typeface="+mj-lt"/>
              <a:buAutoNum type="arabicPeriod"/>
            </a:pPr>
            <a:r>
              <a:rPr lang="en-US" sz="1200" kern="1200" dirty="0" smtClean="0">
                <a:solidFill>
                  <a:schemeClr val="tx1"/>
                </a:solidFill>
                <a:latin typeface="+mn-lt"/>
                <a:ea typeface="+mn-ea"/>
                <a:cs typeface="+mn-cs"/>
              </a:rPr>
              <a:t>Expand the vertical size of the SmartArt graphic as needed,</a:t>
            </a:r>
            <a:r>
              <a:rPr lang="en-US" sz="1200" kern="1200" baseline="0" dirty="0" smtClean="0">
                <a:solidFill>
                  <a:schemeClr val="tx1"/>
                </a:solidFill>
                <a:latin typeface="+mn-lt"/>
                <a:ea typeface="+mn-ea"/>
                <a:cs typeface="+mn-cs"/>
              </a:rPr>
              <a:t> by</a:t>
            </a:r>
            <a:r>
              <a:rPr lang="en-US" sz="1200" kern="1200" dirty="0" smtClean="0">
                <a:solidFill>
                  <a:schemeClr val="tx1"/>
                </a:solidFill>
                <a:latin typeface="+mn-lt"/>
                <a:ea typeface="+mn-ea"/>
                <a:cs typeface="+mn-cs"/>
              </a:rPr>
              <a:t> dragging the top or bottom sizing handle. </a:t>
            </a:r>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animation effects on this slide, do the following:</a:t>
            </a:r>
          </a:p>
          <a:p>
            <a:pPr marL="228600" indent="-228600">
              <a:buFont typeface="+mj-lt"/>
              <a:buAutoNum type="arabicPeriod"/>
            </a:pPr>
            <a:r>
              <a:rPr lang="en-US" sz="1200" dirty="0" smtClean="0"/>
              <a:t>On</a:t>
            </a:r>
            <a:r>
              <a:rPr lang="en-US" sz="1200" baseline="0" dirty="0" smtClean="0"/>
              <a:t>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Animation Pane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Select the SmartArt graphic</a:t>
            </a:r>
            <a:r>
              <a:rPr lang="en-US" sz="1200" baseline="0" dirty="0" smtClean="0"/>
              <a:t> on the slide, and then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the More arrow on the Effects Gallery and click </a:t>
            </a:r>
            <a:r>
              <a:rPr lang="en-US" sz="1200" b="1" baseline="0" dirty="0" smtClean="0"/>
              <a:t>More</a:t>
            </a:r>
            <a:r>
              <a:rPr lang="en-US" sz="1200" baseline="0" dirty="0" smtClean="0"/>
              <a:t> </a:t>
            </a:r>
            <a:r>
              <a:rPr lang="en-US" sz="1200" b="1" baseline="0" dirty="0" smtClean="0"/>
              <a:t>Entrance Effects</a:t>
            </a:r>
            <a:r>
              <a:rPr lang="en-US" sz="1200" baseline="0" dirty="0" smtClean="0"/>
              <a:t>. In the </a:t>
            </a:r>
            <a:r>
              <a:rPr lang="en-US" sz="1200" b="1" baseline="0" dirty="0" smtClean="0"/>
              <a:t>Add</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Moderate</a:t>
            </a:r>
            <a:r>
              <a:rPr lang="en-US" sz="1200" baseline="0" dirty="0" smtClean="0"/>
              <a:t> select </a:t>
            </a:r>
            <a:r>
              <a:rPr lang="en-US" sz="1200" b="1" baseline="0" dirty="0" smtClean="0"/>
              <a:t>Float In</a:t>
            </a:r>
            <a:r>
              <a:rPr lang="en-US" sz="1200" b="0" baseline="0" dirty="0" smtClean="0"/>
              <a:t>, and then press</a:t>
            </a:r>
            <a:r>
              <a:rPr lang="en-US" sz="1200" b="1" baseline="0" dirty="0" smtClean="0"/>
              <a:t> OK</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0" baseline="0" dirty="0" smtClean="0"/>
              <a:t> and </a:t>
            </a:r>
            <a:r>
              <a:rPr lang="en-US" sz="1200" baseline="0" dirty="0" smtClean="0"/>
              <a:t>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Under </a:t>
            </a:r>
            <a:r>
              <a:rPr lang="en-US" sz="1200" b="1" baseline="0" dirty="0" smtClean="0"/>
              <a:t>Direction</a:t>
            </a:r>
            <a:r>
              <a:rPr lang="en-US" sz="1200" baseline="0" dirty="0" smtClean="0"/>
              <a:t>, click </a:t>
            </a:r>
            <a:r>
              <a:rPr lang="en-US" sz="1200" b="1" baseline="0" dirty="0" smtClean="0"/>
              <a:t>Float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Under </a:t>
            </a:r>
            <a:r>
              <a:rPr lang="en-US" sz="1200" b="1" baseline="0" dirty="0" smtClean="0"/>
              <a:t>Sequence</a:t>
            </a:r>
            <a:r>
              <a:rPr lang="en-US" sz="1200" baseline="0" dirty="0" smtClean="0"/>
              <a:t>, click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Timing</a:t>
            </a:r>
            <a:r>
              <a:rPr lang="en-US" sz="1200" baseline="0" dirty="0" smtClean="0"/>
              <a:t> group, in the </a:t>
            </a:r>
            <a:r>
              <a:rPr lang="en-US" sz="1200" b="1" baseline="0" dirty="0" smtClean="0"/>
              <a:t>Duration</a:t>
            </a:r>
            <a:r>
              <a:rPr lang="en-US" sz="1200" baseline="0" dirty="0" smtClean="0"/>
              <a:t> list, select </a:t>
            </a:r>
            <a:r>
              <a:rPr lang="en-US" sz="1200" b="1" baseline="0" dirty="0" smtClean="0"/>
              <a:t>01.00</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do the following:</a:t>
            </a:r>
            <a:endParaRPr lang="en-US" sz="1200" dirty="0" smtClean="0"/>
          </a:p>
          <a:p>
            <a:pPr marL="685800" lvl="1" indent="-228600">
              <a:buFont typeface="+mj-lt"/>
              <a:buAutoNum type="arabicPeriod"/>
            </a:pPr>
            <a:r>
              <a:rPr lang="en-US" sz="1200" dirty="0" smtClean="0"/>
              <a:t>Click the double arrow below the effect to show all the effects.</a:t>
            </a:r>
          </a:p>
          <a:p>
            <a:pPr marL="685800" lvl="1" indent="-228600">
              <a:buFont typeface="+mj-lt"/>
              <a:buAutoNum type="arabicPeriod"/>
            </a:pPr>
            <a:r>
              <a:rPr lang="en-US" sz="1200" dirty="0" smtClean="0"/>
              <a:t>Press and hold CTRL, and select</a:t>
            </a:r>
            <a:r>
              <a:rPr lang="en-US" sz="1200" baseline="0" dirty="0" smtClean="0"/>
              <a:t> all the effects.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Start</a:t>
            </a:r>
            <a:r>
              <a:rPr lang="en-US" sz="1200" baseline="0" dirty="0" smtClean="0"/>
              <a:t> list select </a:t>
            </a:r>
            <a:r>
              <a:rPr lang="en-US" sz="1200" b="1" baseline="0" dirty="0" smtClean="0"/>
              <a:t>After</a:t>
            </a:r>
            <a:r>
              <a:rPr lang="en-US" sz="1200" baseline="0" dirty="0" smtClean="0"/>
              <a:t> </a:t>
            </a:r>
            <a:r>
              <a:rPr lang="en-US" sz="1200" b="1" baseline="0" dirty="0" smtClean="0"/>
              <a:t>Previous</a:t>
            </a:r>
            <a:r>
              <a:rPr lang="en-US" sz="1200" baseline="0" dirty="0" smtClean="0"/>
              <a:t>.</a:t>
            </a:r>
            <a:endParaRPr lang="en-US" sz="1200" dirty="0" smtClean="0"/>
          </a:p>
          <a:p>
            <a:pPr marL="685800" lvl="1" indent="-228600">
              <a:buFont typeface="+mj-lt"/>
              <a:buAutoNum type="arabicPeriod"/>
            </a:pPr>
            <a:r>
              <a:rPr lang="en-US" sz="1200" dirty="0" smtClean="0"/>
              <a:t>Press and hold CTRL,</a:t>
            </a:r>
            <a:r>
              <a:rPr lang="en-US" sz="1200" baseline="0" dirty="0" smtClean="0"/>
              <a:t> and select the second, fourth, and sixth effects (bullet float in entrance effects).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the </a:t>
            </a:r>
            <a:r>
              <a:rPr lang="en-US" sz="1200" b="1" baseline="0" dirty="0" smtClean="0"/>
              <a:t>More</a:t>
            </a:r>
            <a:r>
              <a:rPr lang="en-US" sz="1200" baseline="0" dirty="0" smtClean="0"/>
              <a:t> arrow and click </a:t>
            </a:r>
            <a:r>
              <a:rPr lang="en-US" sz="1200" b="1" baseline="0" dirty="0" smtClean="0"/>
              <a:t>More</a:t>
            </a:r>
            <a:r>
              <a:rPr lang="en-US" sz="1200" baseline="0" dirty="0" smtClean="0"/>
              <a:t> </a:t>
            </a:r>
            <a:r>
              <a:rPr lang="en-US" sz="1200" b="1" baseline="0" dirty="0" smtClean="0"/>
              <a:t>Entrance Effects</a:t>
            </a:r>
            <a:r>
              <a:rPr lang="en-US" sz="1200" baseline="0" dirty="0" smtClean="0"/>
              <a:t>. In the </a:t>
            </a:r>
            <a:r>
              <a:rPr lang="en-US" sz="1200" b="1" baseline="0" dirty="0" smtClean="0"/>
              <a:t>Change</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Basic</a:t>
            </a:r>
            <a:r>
              <a:rPr lang="en-US" sz="1200" baseline="0" dirty="0" smtClean="0"/>
              <a:t> select </a:t>
            </a:r>
            <a:r>
              <a:rPr lang="en-US" sz="1200" b="1" baseline="0" dirty="0" smtClean="0"/>
              <a:t>Peek</a:t>
            </a:r>
            <a:r>
              <a:rPr lang="en-US" sz="1200" baseline="0" dirty="0" smtClean="0"/>
              <a:t> </a:t>
            </a:r>
            <a:r>
              <a:rPr lang="en-US" sz="1200" b="1" baseline="0" dirty="0" smtClean="0"/>
              <a:t>In</a:t>
            </a:r>
            <a:r>
              <a:rPr lang="en-US" sz="1200" b="0" baseline="0" dirty="0" smtClean="0"/>
              <a:t>, and then click</a:t>
            </a:r>
            <a:r>
              <a:rPr lang="en-US" sz="1200" b="1" baseline="0" dirty="0" smtClean="0"/>
              <a:t> OK</a:t>
            </a:r>
            <a:r>
              <a:rPr lang="en-US" sz="1200" baseline="0" dirty="0" smtClean="0"/>
              <a:t>.</a:t>
            </a:r>
            <a:endParaRPr lang="en-US" sz="1200" b="0" baseline="0" dirty="0" smtClean="0"/>
          </a:p>
          <a:p>
            <a:pPr marL="685800" lvl="1"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From Left</a:t>
            </a:r>
            <a:r>
              <a:rPr lang="en-US" sz="1200" baseline="0" dirty="0" smtClean="0"/>
              <a:t>.</a:t>
            </a:r>
          </a:p>
          <a:p>
            <a:pPr marL="685800" lvl="1"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list, select </a:t>
            </a:r>
            <a:r>
              <a:rPr lang="en-US" sz="1200" b="1" baseline="0" dirty="0" smtClean="0"/>
              <a:t>01.00</a:t>
            </a:r>
            <a:r>
              <a:rPr lang="en-US" sz="1200" baseline="0" dirty="0" smtClean="0"/>
              <a:t>.</a:t>
            </a:r>
            <a:endParaRPr lang="en-US" sz="1200" dirty="0" smtClean="0"/>
          </a:p>
          <a:p>
            <a:pPr marL="228600" indent="-228600">
              <a:buFont typeface="+mj-lt"/>
              <a:buNone/>
            </a:pPr>
            <a:endParaRPr lang="en-US" sz="1200" b="1" dirty="0" smtClean="0"/>
          </a:p>
          <a:p>
            <a:pPr marL="228600" indent="-228600">
              <a:buFont typeface="+mj-lt"/>
              <a:buNone/>
            </a:pPr>
            <a:endParaRPr lang="en-US" sz="1200" b="1" dirty="0" smtClean="0"/>
          </a:p>
          <a:p>
            <a:r>
              <a:rPr lang="en-US" sz="120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b="0" kern="1200" dirty="0" smtClean="0">
                <a:solidFill>
                  <a:schemeClr val="tx1"/>
                </a:solidFill>
                <a:latin typeface="+mn-lt"/>
                <a:ea typeface="+mn-ea"/>
                <a:cs typeface="+mn-cs"/>
              </a:rPr>
              <a:t>(first row, fifth option from the left). </a:t>
            </a:r>
            <a:endParaRPr lang="en-US" sz="1200" b="1"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three stops appear on the slider, then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on</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60%</a:t>
            </a:r>
            <a:r>
              <a:rPr lang="en-US" sz="1200" b="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White, Background 1 </a:t>
            </a:r>
            <a:r>
              <a:rPr lang="en-US" sz="1200" b="0" baseline="0" dirty="0" smtClean="0">
                <a:solidFill>
                  <a:schemeClr val="accent6"/>
                </a:solidFill>
                <a:latin typeface="+mn-lt"/>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on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White, Background 1, Darker 25% </a:t>
            </a:r>
            <a:r>
              <a:rPr lang="en-US" sz="1200" b="0" baseline="0" dirty="0" smtClean="0">
                <a:solidFill>
                  <a:schemeClr val="accent6"/>
                </a:solidFill>
                <a:latin typeface="+mn-lt"/>
              </a:rPr>
              <a:t>(fourth row, first option from the left). </a:t>
            </a:r>
            <a:endParaRPr lang="en-US" sz="8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a:t>
            </a:r>
            <a:r>
              <a:rPr lang="en-US" sz="1200" b="0" kern="1200" baseline="0" dirty="0" smtClean="0">
                <a:solidFill>
                  <a:schemeClr val="tx1"/>
                </a:solidFill>
                <a:latin typeface="+mn-lt"/>
                <a:ea typeface="+mn-ea"/>
                <a:cs typeface="+mn-cs"/>
              </a:rPr>
              <a:t>on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Black, Text 1, Lighter 50% </a:t>
            </a:r>
            <a:r>
              <a:rPr lang="en-US" sz="1200" b="0" baseline="0" dirty="0" smtClean="0">
                <a:solidFill>
                  <a:schemeClr val="accent6"/>
                </a:solidFill>
                <a:latin typeface="+mn-lt"/>
              </a:rPr>
              <a:t>(second row, second option from the left). </a:t>
            </a:r>
            <a:endParaRPr lang="en-US" sz="800" dirty="0" smtClean="0"/>
          </a:p>
          <a:p>
            <a:endParaRPr lang="en-US" sz="800" dirty="0" smtClean="0"/>
          </a:p>
        </p:txBody>
      </p:sp>
      <p:sp>
        <p:nvSpPr>
          <p:cNvPr id="6" name="Slide Image Placeholder 5"/>
          <p:cNvSpPr>
            <a:spLocks noGrp="1" noRot="1" noChangeAspect="1"/>
          </p:cNvSpPr>
          <p:nvPr>
            <p:ph type="sldImg"/>
          </p:nvPr>
        </p:nvSpPr>
        <p:spPr>
          <a:xfrm>
            <a:off x="539750" y="503238"/>
            <a:ext cx="3143250" cy="2359025"/>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5AD674-FEE9-4C15-B571-FD6B34EC22D1}"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Floating SmartArt</a:t>
            </a:r>
            <a:r>
              <a:rPr lang="en-US" sz="1400" b="1" baseline="0" dirty="0" smtClean="0"/>
              <a:t> bullet list</a:t>
            </a:r>
            <a:endParaRPr lang="en-US" sz="1400" b="1" dirty="0" smtClean="0"/>
          </a:p>
          <a:p>
            <a:r>
              <a:rPr lang="en-US" sz="1400" dirty="0" smtClean="0"/>
              <a:t>(Basic)</a:t>
            </a:r>
          </a:p>
          <a:p>
            <a:endParaRPr lang="en-US" sz="1200" dirty="0" smtClean="0"/>
          </a:p>
          <a:p>
            <a:endParaRPr lang="en-US" sz="1200" dirty="0" smtClean="0"/>
          </a:p>
          <a:p>
            <a:r>
              <a:rPr lang="en-US" sz="1200" dirty="0" smtClean="0"/>
              <a:t>To reproduce the </a:t>
            </a:r>
            <a:r>
              <a:rPr lang="en-US" sz="1200" dirty="0" err="1" smtClean="0"/>
              <a:t>SmartArt</a:t>
            </a:r>
            <a:r>
              <a:rPr lang="en-US" sz="1200" dirty="0" smtClean="0"/>
              <a:t>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endParaRPr lang="en-US" dirty="0" smtClean="0"/>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err="1" smtClean="0"/>
              <a:t>SmartArt</a:t>
            </a:r>
            <a:r>
              <a:rPr lang="en-US" sz="1200" b="0" dirty="0" smtClean="0"/>
              <a:t>.</a:t>
            </a:r>
            <a:r>
              <a:rPr lang="en-US" sz="1200" b="0" baseline="0" dirty="0" smtClean="0"/>
              <a:t> In the </a:t>
            </a:r>
            <a:r>
              <a:rPr lang="en-US" sz="1200" b="1" baseline="0" dirty="0" smtClean="0"/>
              <a:t>Choose a </a:t>
            </a:r>
            <a:r>
              <a:rPr lang="en-US" sz="1200" b="1" baseline="0" dirty="0" err="1" smtClean="0"/>
              <a:t>SmartArt</a:t>
            </a:r>
            <a:r>
              <a:rPr lang="en-US" sz="1200" b="1" baseline="0" dirty="0" smtClean="0"/>
              <a: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 </a:t>
            </a:r>
            <a:r>
              <a:rPr lang="en-US" sz="1200" b="0" baseline="0" dirty="0" smtClean="0"/>
              <a:t>pane, click </a:t>
            </a:r>
            <a:r>
              <a:rPr lang="en-US" sz="1200" b="1" baseline="0" dirty="0" smtClean="0"/>
              <a:t>Vertical Bullet List </a:t>
            </a:r>
            <a:r>
              <a:rPr lang="en-US" sz="1200" baseline="0" dirty="0" smtClean="0"/>
              <a:t>(second row, first option from the left), and then click </a:t>
            </a:r>
            <a:r>
              <a:rPr lang="en-US" sz="1200" b="1" baseline="0" dirty="0" smtClean="0"/>
              <a:t>OK</a:t>
            </a:r>
            <a:r>
              <a:rPr lang="en-US" sz="1200" baseline="0" dirty="0" smtClean="0"/>
              <a:t> to insert the graphic into the slide.</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To create another row, </a:t>
            </a:r>
            <a:r>
              <a:rPr lang="en-US" sz="1200" b="0" baseline="0" dirty="0" smtClean="0"/>
              <a:t>select the bottom first-level (color-filled rectangle),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select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Select the first-level (color-filled rectangle) that you just added,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To</a:t>
            </a:r>
            <a:r>
              <a:rPr lang="en-US" sz="1200" baseline="0" dirty="0" smtClean="0"/>
              <a:t> enter text, s</a:t>
            </a:r>
            <a:r>
              <a:rPr lang="en-US" sz="1200" dirty="0" smtClean="0"/>
              <a:t>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each level. (Note: In the example slide, the first-level text are the “Topic One,” “Topic Two,” and “Topic Three.” The second-level text are the “Supporting Text” lines.)</a:t>
            </a:r>
          </a:p>
          <a:p>
            <a:pPr marL="228600" indent="-228600">
              <a:buFont typeface="+mj-lt"/>
              <a:buAutoNum type="arabicPeriod"/>
            </a:pPr>
            <a:r>
              <a:rPr lang="en-US" sz="1200" dirty="0" smtClean="0"/>
              <a:t>Select the border of the </a:t>
            </a:r>
            <a:r>
              <a:rPr lang="en-US" sz="1200" dirty="0" err="1" smtClean="0"/>
              <a:t>SmartArt</a:t>
            </a:r>
            <a:r>
              <a:rPr lang="en-US" sz="1200" dirty="0" smtClean="0"/>
              <a:t> graphic. Drag the left center sizing handle to the left edge of the slide to resize the width of the </a:t>
            </a:r>
            <a:r>
              <a:rPr lang="en-US" sz="1200" dirty="0" err="1" smtClean="0"/>
              <a:t>SmartArt</a:t>
            </a:r>
            <a:r>
              <a:rPr lang="en-US" sz="1200" dirty="0" smtClean="0"/>
              <a:t> graphic.</a:t>
            </a:r>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dirty="0" smtClean="0"/>
              <a:t>To reproduce the rectangle</a:t>
            </a:r>
            <a:r>
              <a:rPr lang="en-US" sz="1200" baseline="0" dirty="0" smtClean="0"/>
              <a:t> effects</a:t>
            </a:r>
            <a:r>
              <a:rPr lang="en-US" sz="1200" dirty="0" smtClean="0"/>
              <a:t> on this slide, do the following:</a:t>
            </a:r>
          </a:p>
          <a:p>
            <a:pPr marL="228600" indent="-228600">
              <a:buFont typeface="+mj-lt"/>
              <a:buAutoNum type="arabicPeriod"/>
            </a:pPr>
            <a:r>
              <a:rPr lang="en-US" sz="1200" dirty="0" smtClean="0"/>
              <a:t>Press and hold</a:t>
            </a:r>
            <a:r>
              <a:rPr lang="en-US" sz="1200" baseline="0" dirty="0" smtClean="0"/>
              <a:t> CTRL, and select the three color-filled rectangles (in the example slide, these are the “Topic One,” “Topic Two,” and “Topic Three”), and do the following:</a:t>
            </a:r>
          </a:p>
          <a:p>
            <a:pPr marL="685800" lvl="1" indent="-228600">
              <a:buFont typeface="+mj-lt"/>
              <a:buAutoNum type="arabicPeriod"/>
            </a:pPr>
            <a:r>
              <a:rPr lang="en-US" sz="1200" baseline="0" dirty="0" smtClean="0"/>
              <a:t>Under </a:t>
            </a:r>
            <a:r>
              <a:rPr lang="en-US" sz="1200" b="1" baseline="0" dirty="0" err="1" smtClean="0"/>
              <a:t>SmartArt</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Shapes</a:t>
            </a:r>
            <a:r>
              <a:rPr lang="en-US" sz="1200" baseline="0" dirty="0" smtClean="0"/>
              <a:t> group, click </a:t>
            </a:r>
            <a:r>
              <a:rPr lang="en-US" sz="1200" b="1" baseline="0" dirty="0" smtClean="0"/>
              <a:t>Change</a:t>
            </a:r>
            <a:r>
              <a:rPr lang="en-US" sz="1200" baseline="0" dirty="0" smtClean="0"/>
              <a:t> </a:t>
            </a:r>
            <a:r>
              <a:rPr lang="en-US" sz="1200" b="1" baseline="0" dirty="0" smtClean="0"/>
              <a:t>Shape</a:t>
            </a:r>
            <a:r>
              <a:rPr lang="en-US" sz="1200" baseline="0" dirty="0" smtClean="0"/>
              <a:t>, and under </a:t>
            </a:r>
            <a:r>
              <a:rPr lang="en-US" sz="1200" b="1" baseline="0" dirty="0" smtClean="0"/>
              <a:t>Rectangles</a:t>
            </a:r>
            <a:r>
              <a:rPr lang="en-US" sz="1200" baseline="0" dirty="0" smtClean="0"/>
              <a:t> select </a:t>
            </a:r>
            <a:r>
              <a:rPr lang="en-US" sz="1200" b="1" baseline="0" dirty="0" smtClean="0"/>
              <a:t>Round</a:t>
            </a:r>
            <a:r>
              <a:rPr lang="en-US" sz="1200" baseline="0" dirty="0" smtClean="0"/>
              <a:t> </a:t>
            </a:r>
            <a:r>
              <a:rPr lang="en-US" sz="1200" b="1" baseline="0" dirty="0" smtClean="0"/>
              <a:t>Diagonal</a:t>
            </a:r>
            <a:r>
              <a:rPr lang="en-US" sz="1200" baseline="0" dirty="0" smtClean="0"/>
              <a:t> </a:t>
            </a:r>
            <a:r>
              <a:rPr lang="en-US" sz="1200" b="1" baseline="0" dirty="0" smtClean="0"/>
              <a:t>Corner</a:t>
            </a:r>
            <a:r>
              <a:rPr lang="en-US" sz="1200" baseline="0" dirty="0" smtClean="0"/>
              <a:t> </a:t>
            </a:r>
            <a:r>
              <a:rPr lang="en-US" sz="1200" b="1" baseline="0" dirty="0" smtClean="0"/>
              <a:t>Rectangle </a:t>
            </a:r>
            <a:r>
              <a:rPr lang="en-US" sz="1200" b="0" baseline="0" dirty="0" smtClean="0"/>
              <a:t>(ninth option from the left)</a:t>
            </a:r>
            <a:r>
              <a:rPr lang="en-US" sz="1200" baseline="0" dirty="0" smtClean="0"/>
              <a:t>.</a:t>
            </a:r>
            <a:endParaRPr lang="en-US" sz="1200" dirty="0" smtClean="0"/>
          </a:p>
          <a:p>
            <a:pPr marL="685800" lvl="1" indent="-228600">
              <a:buFont typeface="+mj-lt"/>
              <a:buAutoNum type="arabicPeriod"/>
            </a:pPr>
            <a:r>
              <a:rPr lang="en-US" sz="1200" dirty="0" smtClean="0"/>
              <a:t>Under </a:t>
            </a:r>
            <a:r>
              <a:rPr lang="en-US" sz="1200" b="1" dirty="0" err="1" smtClean="0"/>
              <a:t>SmartArt</a:t>
            </a:r>
            <a:r>
              <a:rPr lang="en-US" sz="1200" dirty="0" smtClean="0"/>
              <a:t> </a:t>
            </a:r>
            <a:r>
              <a:rPr lang="en-US" sz="1200" b="1" dirty="0" smtClean="0"/>
              <a:t>Tools</a:t>
            </a:r>
            <a:r>
              <a:rPr lang="en-US" sz="1200" dirty="0" smtClean="0"/>
              <a:t>, on</a:t>
            </a:r>
            <a:r>
              <a:rPr lang="en-US" sz="1200" baseline="0" dirty="0" smtClean="0"/>
              <a:t> the </a:t>
            </a:r>
            <a:r>
              <a:rPr lang="en-US" sz="1200" b="1" baseline="0" dirty="0" smtClean="0"/>
              <a:t>Format</a:t>
            </a:r>
            <a:r>
              <a:rPr lang="en-US" sz="1200" baseline="0" dirty="0" smtClean="0"/>
              <a:t> tab, in the </a:t>
            </a:r>
            <a:r>
              <a:rPr lang="en-US" sz="1200" b="1" baseline="0" dirty="0" smtClean="0"/>
              <a:t>Shape</a:t>
            </a:r>
            <a:r>
              <a:rPr lang="en-US" sz="1200" baseline="0" dirty="0" smtClean="0"/>
              <a:t> </a:t>
            </a:r>
            <a:r>
              <a:rPr lang="en-US" sz="1200" b="1" baseline="0" dirty="0" smtClean="0"/>
              <a:t>Styles</a:t>
            </a:r>
            <a:r>
              <a:rPr lang="en-US" sz="1200" baseline="0" dirty="0" smtClean="0"/>
              <a:t> group, click </a:t>
            </a:r>
            <a:r>
              <a:rPr lang="en-US" sz="1200" b="1" baseline="0" dirty="0" smtClean="0"/>
              <a:t>Shape</a:t>
            </a:r>
            <a:r>
              <a:rPr lang="en-US" sz="1200" baseline="0" dirty="0" smtClean="0"/>
              <a:t> </a:t>
            </a:r>
            <a:r>
              <a:rPr lang="en-US" sz="1200" b="1" baseline="0" dirty="0" smtClean="0"/>
              <a:t>Effects</a:t>
            </a:r>
            <a:r>
              <a:rPr lang="en-US" sz="1200" baseline="0" dirty="0" smtClean="0"/>
              <a:t>, point to </a:t>
            </a:r>
            <a:r>
              <a:rPr lang="en-US" sz="1200" b="1" baseline="0" dirty="0" smtClean="0"/>
              <a:t>Presets</a:t>
            </a:r>
            <a:r>
              <a:rPr lang="en-US" sz="1200" baseline="0" dirty="0" smtClean="0"/>
              <a:t> and select </a:t>
            </a:r>
            <a:r>
              <a:rPr lang="en-US" sz="1200" b="1" baseline="0" dirty="0" smtClean="0"/>
              <a:t>Preset 7</a:t>
            </a:r>
            <a:r>
              <a:rPr lang="en-US" sz="1200" baseline="0" dirty="0" smtClean="0"/>
              <a:t> (second row, third option from the left). </a:t>
            </a:r>
            <a:endParaRPr lang="en-US" sz="1200" dirty="0" smtClean="0"/>
          </a:p>
          <a:p>
            <a:pPr marL="685800" lvl="1"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Font</a:t>
            </a:r>
            <a:r>
              <a:rPr lang="en-US" sz="1200" dirty="0" smtClean="0"/>
              <a:t> group</a:t>
            </a:r>
            <a:r>
              <a:rPr lang="en-US" sz="1200" baseline="0" dirty="0" smtClean="0"/>
              <a:t> do the following:</a:t>
            </a:r>
          </a:p>
          <a:p>
            <a:pPr marL="1143000" lvl="2"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Franklin</a:t>
            </a:r>
            <a:r>
              <a:rPr lang="en-US" sz="1200" baseline="0" dirty="0" smtClean="0"/>
              <a:t> </a:t>
            </a:r>
            <a:r>
              <a:rPr lang="en-US" sz="1200" b="1" baseline="0" dirty="0" smtClean="0"/>
              <a:t>Gothic</a:t>
            </a:r>
            <a:r>
              <a:rPr lang="en-US" sz="1200" baseline="0" dirty="0" smtClean="0"/>
              <a:t> </a:t>
            </a:r>
            <a:r>
              <a:rPr lang="en-US" sz="1200" b="1" baseline="0" dirty="0" err="1" smtClean="0"/>
              <a:t>Demi</a:t>
            </a:r>
            <a:r>
              <a:rPr lang="en-US" sz="1200" baseline="0" dirty="0" smtClean="0"/>
              <a:t> </a:t>
            </a:r>
            <a:r>
              <a:rPr lang="en-US" sz="1200" b="1" baseline="0" dirty="0" smtClean="0"/>
              <a:t>Cond</a:t>
            </a:r>
            <a:r>
              <a:rPr lang="en-US" sz="1200" baseline="0" dirty="0" smtClean="0"/>
              <a:t>.</a:t>
            </a:r>
          </a:p>
          <a:p>
            <a:pPr marL="1143000" lvl="2"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32 pt</a:t>
            </a:r>
            <a:r>
              <a:rPr lang="en-US" sz="1200" baseline="0" dirty="0" smtClean="0"/>
              <a:t>.</a:t>
            </a:r>
          </a:p>
          <a:p>
            <a:pPr marL="1143000" lvl="2" indent="-228600">
              <a:buFont typeface="Arial" pitchFamily="34" charset="0"/>
              <a:buChar char="•"/>
            </a:pPr>
            <a:r>
              <a:rPr lang="en-US" sz="1200" baseline="0" dirty="0" smtClean="0"/>
              <a:t>Click </a:t>
            </a:r>
            <a:r>
              <a:rPr lang="en-US" sz="1200" b="1" baseline="0" dirty="0" smtClean="0"/>
              <a:t>Text Shadow</a:t>
            </a:r>
            <a:r>
              <a:rPr lang="en-US" sz="1200" baseline="0" dirty="0" smtClean="0"/>
              <a:t>.</a:t>
            </a:r>
            <a:endParaRPr lang="en-US" sz="1200" dirty="0" smtClean="0"/>
          </a:p>
          <a:p>
            <a:pPr marL="685800" lvl="1" indent="-228600">
              <a:buFont typeface="+mj-lt"/>
              <a:buAutoNum type="arabicPeriod"/>
            </a:pPr>
            <a:r>
              <a:rPr lang="en-US" sz="1200" dirty="0" smtClean="0"/>
              <a:t>On</a:t>
            </a:r>
            <a:r>
              <a:rPr lang="en-US" sz="1200" baseline="0" dirty="0" smtClean="0"/>
              <a:t>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click </a:t>
            </a:r>
            <a:r>
              <a:rPr lang="en-US" sz="1200" b="1" baseline="0" dirty="0" smtClean="0"/>
              <a:t>Text</a:t>
            </a:r>
            <a:r>
              <a:rPr lang="en-US" sz="1200" baseline="0" dirty="0" smtClean="0"/>
              <a:t> </a:t>
            </a:r>
            <a:r>
              <a:rPr lang="en-US" sz="1200" b="1" baseline="0" dirty="0" smtClean="0"/>
              <a:t>Box</a:t>
            </a:r>
            <a:r>
              <a:rPr lang="en-US" sz="1200" baseline="0" dirty="0" smtClean="0"/>
              <a:t> in the left pane, and in the </a:t>
            </a:r>
            <a:r>
              <a:rPr lang="en-US" sz="1200" b="1" baseline="0" dirty="0" smtClean="0"/>
              <a:t>Text</a:t>
            </a:r>
            <a:r>
              <a:rPr lang="en-US" sz="1200" baseline="0" dirty="0" smtClean="0"/>
              <a:t> </a:t>
            </a:r>
            <a:r>
              <a:rPr lang="en-US" sz="1200" b="1" baseline="0" dirty="0" smtClean="0"/>
              <a:t>Box</a:t>
            </a:r>
            <a:r>
              <a:rPr lang="en-US" sz="1200" baseline="0" dirty="0" smtClean="0"/>
              <a:t> pane, under </a:t>
            </a:r>
            <a:r>
              <a:rPr lang="en-US" sz="1200" b="1" baseline="0" dirty="0" smtClean="0"/>
              <a:t>Internal</a:t>
            </a:r>
            <a:r>
              <a:rPr lang="en-US" sz="1200" baseline="0" dirty="0" smtClean="0"/>
              <a:t> </a:t>
            </a:r>
            <a:r>
              <a:rPr lang="en-US" sz="1200" b="1" baseline="0" dirty="0" smtClean="0"/>
              <a:t>margin</a:t>
            </a:r>
            <a:r>
              <a:rPr lang="en-US" sz="1200" baseline="0" dirty="0" smtClean="0"/>
              <a:t>, in the </a:t>
            </a:r>
            <a:r>
              <a:rPr lang="en-US" sz="1200" b="1" baseline="0" dirty="0" smtClean="0"/>
              <a:t>Left</a:t>
            </a:r>
            <a:r>
              <a:rPr lang="en-US" sz="1200" baseline="0" dirty="0" smtClean="0"/>
              <a:t> box enter </a:t>
            </a:r>
            <a:r>
              <a:rPr lang="en-US" sz="1200" b="1" baseline="0" dirty="0" smtClean="0"/>
              <a:t>3”</a:t>
            </a:r>
            <a:r>
              <a:rPr lang="en-US" sz="1200" baseline="0" dirty="0" smtClean="0"/>
              <a:t>. </a:t>
            </a:r>
            <a:endParaRPr lang="en-US" sz="1200" dirty="0" smtClean="0"/>
          </a:p>
          <a:p>
            <a:pPr marL="228600" indent="-228600">
              <a:buFont typeface="+mj-lt"/>
              <a:buAutoNum type="arabicPeriod"/>
            </a:pPr>
            <a:r>
              <a:rPr lang="en-US" sz="1200" dirty="0" smtClean="0"/>
              <a:t>Select the first</a:t>
            </a:r>
            <a:r>
              <a:rPr lang="en-US" sz="1200" baseline="0" dirty="0" smtClean="0"/>
              <a:t> color-filled rectangle from the top (in the example slide, “Topic One”) and do the following:</a:t>
            </a:r>
          </a:p>
          <a:p>
            <a:pPr marL="685800" lvl="1" indent="-228600">
              <a:buFont typeface="+mj-lt"/>
              <a:buAutoNum type="arabicPeriod"/>
            </a:pPr>
            <a:r>
              <a:rPr lang="en-US" sz="1200" dirty="0" smtClean="0"/>
              <a:t>On</a:t>
            </a:r>
            <a:r>
              <a:rPr lang="en-US" sz="1200" baseline="0" dirty="0" smtClean="0"/>
              <a:t>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click </a:t>
            </a:r>
            <a:r>
              <a:rPr lang="en-US" sz="1200" b="1" baseline="0" dirty="0" smtClean="0"/>
              <a:t>Fill</a:t>
            </a:r>
            <a:r>
              <a:rPr lang="en-US" sz="1200" baseline="0" dirty="0" smtClean="0"/>
              <a:t> in the left pane, and in the </a:t>
            </a:r>
            <a:r>
              <a:rPr lang="en-US" sz="1200" b="1" baseline="0" dirty="0" smtClean="0"/>
              <a:t>Fill</a:t>
            </a:r>
            <a:r>
              <a:rPr lang="en-US" sz="1200" baseline="0" dirty="0" smtClean="0"/>
              <a:t> pane do the following:</a:t>
            </a:r>
            <a:endParaRPr lang="en-US" sz="1200" dirty="0" smtClean="0"/>
          </a:p>
          <a:p>
            <a:pPr marL="1143000" lvl="2" indent="-228600">
              <a:buFont typeface="Arial" pitchFamily="34" charset="0"/>
              <a:buChar char="•"/>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Gradient</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Right</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fourth option from the left). </a:t>
            </a:r>
            <a:endParaRPr lang="en-US" sz="120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on the</a:t>
            </a:r>
            <a:r>
              <a:rPr lang="en-US" sz="1200" kern="1200" baseline="0" dirty="0" smtClean="0">
                <a:solidFill>
                  <a:schemeClr val="tx1"/>
                </a:solidFill>
                <a:latin typeface="+mn-lt"/>
                <a:ea typeface="+mn-ea"/>
                <a:cs typeface="+mn-cs"/>
              </a:rPr>
              <a:t> slider</a:t>
            </a:r>
            <a:r>
              <a:rPr lang="en-US" sz="1200" kern="1200" dirty="0" smtClean="0">
                <a:solidFill>
                  <a:schemeClr val="tx1"/>
                </a:solidFill>
                <a:latin typeface="+mn-lt"/>
                <a:ea typeface="+mn-ea"/>
                <a:cs typeface="+mn-cs"/>
              </a:rPr>
              <a:t>. Then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customize the gradient stops that you added as follows:</a:t>
            </a: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a:t>
            </a:r>
            <a:r>
              <a:rPr lang="en-US" sz="1200" kern="1200" dirty="0" smtClean="0">
                <a:solidFill>
                  <a:schemeClr val="tx1"/>
                </a:solidFill>
                <a:latin typeface="+mn-lt"/>
                <a:ea typeface="+mn-ea"/>
                <a:cs typeface="+mn-cs"/>
              </a:rPr>
              <a:t>on the slider, and then do the following:</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p>
          <a:p>
            <a:pPr marL="1600200" lvl="3"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Olive Green, Accent 3 </a:t>
            </a:r>
            <a:r>
              <a:rPr lang="en-US" sz="1200" b="0" baseline="0" dirty="0" smtClean="0">
                <a:solidFill>
                  <a:schemeClr val="accent6"/>
                </a:solidFill>
                <a:latin typeface="+mn-lt"/>
              </a:rPr>
              <a:t>(first row, seventh option from the left). </a:t>
            </a:r>
          </a:p>
          <a:p>
            <a:pPr marL="1600200" lvl="3" indent="-228600">
              <a:buFont typeface="Arial" pitchFamily="34" charset="0"/>
              <a:buChar char="•"/>
            </a:pPr>
            <a:r>
              <a:rPr lang="en-US" sz="1200" b="0" kern="1200" baseline="0" dirty="0" smtClean="0">
                <a:solidFill>
                  <a:schemeClr val="accent6"/>
                </a:solidFill>
                <a:latin typeface="+mn-lt"/>
                <a:ea typeface="+mn-ea"/>
                <a:cs typeface="+mn-cs"/>
              </a:rPr>
              <a:t>In the </a:t>
            </a:r>
            <a:r>
              <a:rPr lang="en-US" sz="1200" b="1" kern="1200" baseline="0" dirty="0" smtClean="0">
                <a:solidFill>
                  <a:schemeClr val="accent6"/>
                </a:solidFill>
                <a:latin typeface="+mn-lt"/>
                <a:ea typeface="+mn-ea"/>
                <a:cs typeface="+mn-cs"/>
              </a:rPr>
              <a:t>Transparency</a:t>
            </a:r>
            <a:r>
              <a:rPr lang="en-US" sz="1200" b="0" kern="1200" baseline="0" dirty="0" smtClean="0">
                <a:solidFill>
                  <a:schemeClr val="accent6"/>
                </a:solidFill>
                <a:latin typeface="+mn-lt"/>
                <a:ea typeface="+mn-ea"/>
                <a:cs typeface="+mn-cs"/>
              </a:rPr>
              <a:t> box, enter </a:t>
            </a:r>
            <a:r>
              <a:rPr lang="en-US" sz="1200" b="1" kern="1200" baseline="0" dirty="0" smtClean="0">
                <a:solidFill>
                  <a:schemeClr val="accent6"/>
                </a:solidFill>
                <a:latin typeface="+mn-lt"/>
                <a:ea typeface="+mn-ea"/>
                <a:cs typeface="+mn-cs"/>
              </a:rPr>
              <a:t>90</a:t>
            </a:r>
            <a:r>
              <a:rPr lang="en-US" sz="1200" b="0" kern="1200" baseline="0" dirty="0" smtClean="0">
                <a:solidFill>
                  <a:schemeClr val="accent6"/>
                </a:solidFill>
                <a:latin typeface="+mn-lt"/>
                <a:ea typeface="+mn-ea"/>
                <a:cs typeface="+mn-cs"/>
              </a:rPr>
              <a:t>%</a:t>
            </a:r>
            <a:endParaRPr lang="en-US" sz="1200" b="1" kern="1200" baseline="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on</a:t>
            </a:r>
            <a:r>
              <a:rPr lang="en-US" sz="1200" kern="1200" dirty="0" smtClean="0">
                <a:solidFill>
                  <a:schemeClr val="tx1"/>
                </a:solidFill>
                <a:latin typeface="+mn-lt"/>
                <a:ea typeface="+mn-ea"/>
                <a:cs typeface="+mn-cs"/>
              </a:rPr>
              <a:t> the list, and then do the following: </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600200" lvl="3" indent="-228600">
              <a:buFont typeface="Arial" pitchFamily="34" charset="0"/>
              <a:buChar cha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Olive Green, Accent 3 </a:t>
            </a:r>
            <a:r>
              <a:rPr lang="en-US" sz="1200" b="0" baseline="0" dirty="0" smtClean="0">
                <a:solidFill>
                  <a:schemeClr val="accent6"/>
                </a:solidFill>
                <a:latin typeface="+mn-lt"/>
              </a:rPr>
              <a:t>(first row, seventh option from the left). </a:t>
            </a:r>
          </a:p>
          <a:p>
            <a:pPr marL="1600200" lvl="3" indent="-228600">
              <a:buFont typeface="Arial" pitchFamily="34" charset="0"/>
              <a:buChar char="•"/>
            </a:pPr>
            <a:r>
              <a:rPr lang="en-US" sz="1200" b="0" kern="1200" baseline="0" dirty="0" smtClean="0">
                <a:solidFill>
                  <a:schemeClr val="accent6"/>
                </a:solidFill>
                <a:latin typeface="+mn-lt"/>
                <a:ea typeface="+mn-ea"/>
                <a:cs typeface="+mn-cs"/>
              </a:rPr>
              <a:t>In the </a:t>
            </a:r>
            <a:r>
              <a:rPr lang="en-US" sz="1200" b="1" kern="1200" baseline="0" dirty="0" smtClean="0">
                <a:solidFill>
                  <a:schemeClr val="accent6"/>
                </a:solidFill>
                <a:latin typeface="+mn-lt"/>
                <a:ea typeface="+mn-ea"/>
                <a:cs typeface="+mn-cs"/>
              </a:rPr>
              <a:t>Transparency</a:t>
            </a:r>
            <a:r>
              <a:rPr lang="en-US" sz="1200" b="0" kern="1200" baseline="0" dirty="0" smtClean="0">
                <a:solidFill>
                  <a:schemeClr val="accent6"/>
                </a:solidFill>
                <a:latin typeface="+mn-lt"/>
                <a:ea typeface="+mn-ea"/>
                <a:cs typeface="+mn-cs"/>
              </a:rPr>
              <a:t> box, enter </a:t>
            </a:r>
            <a:r>
              <a:rPr lang="en-US" sz="1200" b="1" kern="1200" baseline="0" dirty="0" smtClean="0">
                <a:solidFill>
                  <a:schemeClr val="accent6"/>
                </a:solidFill>
                <a:latin typeface="+mn-lt"/>
                <a:ea typeface="+mn-ea"/>
                <a:cs typeface="+mn-cs"/>
              </a:rPr>
              <a:t>0</a:t>
            </a:r>
            <a:r>
              <a:rPr lang="en-US" sz="1200" b="0" kern="1200" baseline="0" dirty="0" smtClean="0">
                <a:solidFill>
                  <a:schemeClr val="accent6"/>
                </a:solidFill>
                <a:latin typeface="+mn-lt"/>
                <a:ea typeface="+mn-ea"/>
                <a:cs typeface="+mn-cs"/>
              </a:rPr>
              <a:t>%.</a:t>
            </a:r>
            <a:endParaRPr lang="en-US" sz="1200" dirty="0" smtClean="0"/>
          </a:p>
          <a:p>
            <a:pPr marL="228600" indent="-228600">
              <a:buFont typeface="+mj-lt"/>
              <a:buAutoNum type="arabicPeriod"/>
            </a:pPr>
            <a:r>
              <a:rPr lang="en-US" sz="1200" dirty="0" smtClean="0"/>
              <a:t>Select the second </a:t>
            </a:r>
            <a:r>
              <a:rPr lang="en-US" sz="1200" baseline="0" dirty="0" smtClean="0"/>
              <a:t>color-filled rectangle from the top (in the example slide, “Topic Two”) and do the following: </a:t>
            </a:r>
          </a:p>
          <a:p>
            <a:pPr marL="685800" lvl="1" indent="-228600">
              <a:buFont typeface="+mj-lt"/>
              <a:buAutoNum type="arabicPeriod"/>
            </a:pPr>
            <a:r>
              <a:rPr lang="en-US" sz="1200" dirty="0" smtClean="0"/>
              <a:t>On</a:t>
            </a:r>
            <a:r>
              <a:rPr lang="en-US" sz="1200" baseline="0" dirty="0" smtClean="0"/>
              <a:t>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click </a:t>
            </a:r>
            <a:r>
              <a:rPr lang="en-US" sz="1200" b="1" baseline="0" dirty="0" smtClean="0"/>
              <a:t>Fill</a:t>
            </a:r>
            <a:r>
              <a:rPr lang="en-US" sz="1200" baseline="0" dirty="0" smtClean="0"/>
              <a:t> in the left pane, and in the </a:t>
            </a:r>
            <a:r>
              <a:rPr lang="en-US" sz="1200" b="1" baseline="0" dirty="0" smtClean="0"/>
              <a:t>Fill</a:t>
            </a:r>
            <a:r>
              <a:rPr lang="en-US" sz="1200" baseline="0" dirty="0" smtClean="0"/>
              <a:t> pane do the following:</a:t>
            </a:r>
            <a:endParaRPr lang="en-US" sz="1200" dirty="0" smtClean="0"/>
          </a:p>
          <a:p>
            <a:pPr marL="1143000" lvl="2" indent="-228600">
              <a:buFont typeface="Arial" pitchFamily="34" charset="0"/>
              <a:buChar char="•"/>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Gradient</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Right</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fourth option from the left). </a:t>
            </a:r>
            <a:endParaRPr lang="en-US" sz="1200" b="1"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on the</a:t>
            </a:r>
            <a:r>
              <a:rPr lang="en-US" sz="1200" kern="1200" baseline="0" dirty="0" smtClean="0">
                <a:solidFill>
                  <a:schemeClr val="tx1"/>
                </a:solidFill>
                <a:latin typeface="+mn-lt"/>
                <a:ea typeface="+mn-ea"/>
                <a:cs typeface="+mn-cs"/>
              </a:rPr>
              <a:t> slider</a:t>
            </a:r>
            <a:r>
              <a:rPr lang="en-US" sz="1200" kern="1200" dirty="0" smtClean="0">
                <a:solidFill>
                  <a:schemeClr val="tx1"/>
                </a:solidFill>
                <a:latin typeface="+mn-lt"/>
                <a:ea typeface="+mn-ea"/>
                <a:cs typeface="+mn-cs"/>
              </a:rPr>
              <a:t>. Then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customize the gradient stops that you added as follows:</a:t>
            </a: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on</a:t>
            </a:r>
            <a:r>
              <a:rPr lang="en-US" sz="1200" kern="1200" dirty="0" smtClean="0">
                <a:solidFill>
                  <a:schemeClr val="tx1"/>
                </a:solidFill>
                <a:latin typeface="+mn-lt"/>
                <a:ea typeface="+mn-ea"/>
                <a:cs typeface="+mn-cs"/>
              </a:rPr>
              <a:t> the slider, and then do the following:</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p>
          <a:p>
            <a:pPr marL="1600200" lvl="3"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Blue, Accent 1 </a:t>
            </a:r>
            <a:r>
              <a:rPr lang="en-US" sz="1200" b="0" baseline="0" dirty="0" smtClean="0">
                <a:solidFill>
                  <a:schemeClr val="accent6"/>
                </a:solidFill>
                <a:latin typeface="+mn-lt"/>
              </a:rPr>
              <a:t>(first row, the fifth option from the left). </a:t>
            </a:r>
          </a:p>
          <a:p>
            <a:pPr marL="1600200" lvl="3" indent="-228600">
              <a:buFont typeface="Arial" pitchFamily="34" charset="0"/>
              <a:buChar char="•"/>
            </a:pPr>
            <a:r>
              <a:rPr lang="en-US" sz="1200" b="0" kern="1200" baseline="0" dirty="0" smtClean="0">
                <a:solidFill>
                  <a:schemeClr val="accent6"/>
                </a:solidFill>
                <a:latin typeface="+mn-lt"/>
                <a:ea typeface="+mn-ea"/>
                <a:cs typeface="+mn-cs"/>
              </a:rPr>
              <a:t>In the </a:t>
            </a:r>
            <a:r>
              <a:rPr lang="en-US" sz="1200" b="1" kern="1200" baseline="0" dirty="0" smtClean="0">
                <a:solidFill>
                  <a:schemeClr val="accent6"/>
                </a:solidFill>
                <a:latin typeface="+mn-lt"/>
                <a:ea typeface="+mn-ea"/>
                <a:cs typeface="+mn-cs"/>
              </a:rPr>
              <a:t>Transparency</a:t>
            </a:r>
            <a:r>
              <a:rPr lang="en-US" sz="1200" b="0" kern="1200" baseline="0" dirty="0" smtClean="0">
                <a:solidFill>
                  <a:schemeClr val="accent6"/>
                </a:solidFill>
                <a:latin typeface="+mn-lt"/>
                <a:ea typeface="+mn-ea"/>
                <a:cs typeface="+mn-cs"/>
              </a:rPr>
              <a:t> box, enter </a:t>
            </a:r>
            <a:r>
              <a:rPr lang="en-US" sz="1200" b="1" kern="1200" baseline="0" dirty="0" smtClean="0">
                <a:solidFill>
                  <a:schemeClr val="accent6"/>
                </a:solidFill>
                <a:latin typeface="+mn-lt"/>
                <a:ea typeface="+mn-ea"/>
                <a:cs typeface="+mn-cs"/>
              </a:rPr>
              <a:t>90</a:t>
            </a:r>
            <a:r>
              <a:rPr lang="en-US" sz="1200" b="0" kern="1200" baseline="0" dirty="0" smtClean="0">
                <a:solidFill>
                  <a:schemeClr val="accent6"/>
                </a:solidFill>
                <a:latin typeface="+mn-lt"/>
                <a:ea typeface="+mn-ea"/>
                <a:cs typeface="+mn-cs"/>
              </a:rPr>
              <a:t>%</a:t>
            </a:r>
            <a:endParaRPr lang="en-US" sz="1200" b="1" kern="1200" baseline="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on </a:t>
            </a:r>
            <a:r>
              <a:rPr lang="en-US" sz="1200" kern="1200" dirty="0" smtClean="0">
                <a:solidFill>
                  <a:schemeClr val="tx1"/>
                </a:solidFill>
                <a:latin typeface="+mn-lt"/>
                <a:ea typeface="+mn-ea"/>
                <a:cs typeface="+mn-cs"/>
              </a:rPr>
              <a:t>the slider, and then do the following: </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600200" lvl="3" indent="-228600">
              <a:buFont typeface="Arial" pitchFamily="34" charset="0"/>
              <a:buChar cha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Blue, Accent 1 </a:t>
            </a:r>
            <a:r>
              <a:rPr lang="en-US" sz="1200" b="0" baseline="0" dirty="0" smtClean="0">
                <a:solidFill>
                  <a:schemeClr val="accent6"/>
                </a:solidFill>
                <a:latin typeface="+mn-lt"/>
              </a:rPr>
              <a:t>(first row, the fifth option from the left). </a:t>
            </a:r>
          </a:p>
          <a:p>
            <a:pPr marL="1600200" lvl="3" indent="-228600">
              <a:buFont typeface="Arial" pitchFamily="34" charset="0"/>
              <a:buChar char="•"/>
            </a:pPr>
            <a:r>
              <a:rPr lang="en-US" sz="1200" b="0" kern="1200" baseline="0" dirty="0" smtClean="0">
                <a:solidFill>
                  <a:schemeClr val="accent6"/>
                </a:solidFill>
                <a:latin typeface="+mn-lt"/>
                <a:ea typeface="+mn-ea"/>
                <a:cs typeface="+mn-cs"/>
              </a:rPr>
              <a:t>In the </a:t>
            </a:r>
            <a:r>
              <a:rPr lang="en-US" sz="1200" b="1" kern="1200" baseline="0" dirty="0" smtClean="0">
                <a:solidFill>
                  <a:schemeClr val="accent6"/>
                </a:solidFill>
                <a:latin typeface="+mn-lt"/>
                <a:ea typeface="+mn-ea"/>
                <a:cs typeface="+mn-cs"/>
              </a:rPr>
              <a:t>Transparency</a:t>
            </a:r>
            <a:r>
              <a:rPr lang="en-US" sz="1200" b="0" kern="1200" baseline="0" dirty="0" smtClean="0">
                <a:solidFill>
                  <a:schemeClr val="accent6"/>
                </a:solidFill>
                <a:latin typeface="+mn-lt"/>
                <a:ea typeface="+mn-ea"/>
                <a:cs typeface="+mn-cs"/>
              </a:rPr>
              <a:t> box, enter </a:t>
            </a:r>
            <a:r>
              <a:rPr lang="en-US" sz="1200" b="1" kern="1200" baseline="0" dirty="0" smtClean="0">
                <a:solidFill>
                  <a:schemeClr val="accent6"/>
                </a:solidFill>
                <a:latin typeface="+mn-lt"/>
                <a:ea typeface="+mn-ea"/>
                <a:cs typeface="+mn-cs"/>
              </a:rPr>
              <a:t>0</a:t>
            </a:r>
            <a:r>
              <a:rPr lang="en-US" sz="1200" b="0" kern="1200" baseline="0" dirty="0" smtClean="0">
                <a:solidFill>
                  <a:schemeClr val="accent6"/>
                </a:solidFill>
                <a:latin typeface="+mn-lt"/>
                <a:ea typeface="+mn-ea"/>
                <a:cs typeface="+mn-cs"/>
              </a:rPr>
              <a:t>%</a:t>
            </a:r>
            <a:r>
              <a:rPr lang="en-US" sz="1200" dirty="0" smtClean="0"/>
              <a:t>.</a:t>
            </a:r>
          </a:p>
          <a:p>
            <a:pPr marL="228600" indent="-228600">
              <a:buFont typeface="+mj-lt"/>
              <a:buAutoNum type="arabicPeriod"/>
            </a:pPr>
            <a:r>
              <a:rPr lang="en-US" sz="1200" dirty="0" smtClean="0"/>
              <a:t>Select the third </a:t>
            </a:r>
            <a:r>
              <a:rPr lang="en-US" sz="1200" baseline="0" dirty="0" smtClean="0"/>
              <a:t>color-filled rectangle from the top (in the example slide, “Topic Three”) and do the following:</a:t>
            </a:r>
          </a:p>
          <a:p>
            <a:pPr marL="685800" lvl="1" indent="-228600">
              <a:buFont typeface="+mj-lt"/>
              <a:buAutoNum type="arabicPeriod"/>
            </a:pPr>
            <a:r>
              <a:rPr lang="en-US" sz="1200" dirty="0" smtClean="0"/>
              <a:t>On</a:t>
            </a:r>
            <a:r>
              <a:rPr lang="en-US" sz="1200" baseline="0" dirty="0" smtClean="0"/>
              <a:t>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click </a:t>
            </a:r>
            <a:r>
              <a:rPr lang="en-US" sz="1200" b="1" baseline="0" dirty="0" smtClean="0"/>
              <a:t>Fill</a:t>
            </a:r>
            <a:r>
              <a:rPr lang="en-US" sz="1200" baseline="0" dirty="0" smtClean="0"/>
              <a:t> in the left pane, and in the </a:t>
            </a:r>
            <a:r>
              <a:rPr lang="en-US" sz="1200" b="1" baseline="0" dirty="0" smtClean="0"/>
              <a:t>Fill</a:t>
            </a:r>
            <a:r>
              <a:rPr lang="en-US" sz="1200" baseline="0" dirty="0" smtClean="0"/>
              <a:t> pane do the following:</a:t>
            </a:r>
            <a:endParaRPr lang="en-US" sz="1200" dirty="0" smtClean="0"/>
          </a:p>
          <a:p>
            <a:pPr marL="1143000" lvl="2" indent="-228600">
              <a:buFont typeface="Arial" pitchFamily="34" charset="0"/>
              <a:buChar char="•"/>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Gradient</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Right</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fourth option from the left). </a:t>
            </a:r>
            <a:endParaRPr lang="en-US" sz="1200" b="1"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on the</a:t>
            </a:r>
            <a:r>
              <a:rPr lang="en-US" sz="1200" kern="1200" baseline="0" dirty="0" smtClean="0">
                <a:solidFill>
                  <a:schemeClr val="tx1"/>
                </a:solidFill>
                <a:latin typeface="+mn-lt"/>
                <a:ea typeface="+mn-ea"/>
                <a:cs typeface="+mn-cs"/>
              </a:rPr>
              <a:t> slider</a:t>
            </a:r>
            <a:r>
              <a:rPr lang="en-US" sz="1200" kern="1200" dirty="0" smtClean="0">
                <a:solidFill>
                  <a:schemeClr val="tx1"/>
                </a:solidFill>
                <a:latin typeface="+mn-lt"/>
                <a:ea typeface="+mn-ea"/>
                <a:cs typeface="+mn-cs"/>
              </a:rPr>
              <a:t>. Then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customize the gradient stops that you added as follows:</a:t>
            </a: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on </a:t>
            </a:r>
            <a:r>
              <a:rPr lang="en-US" sz="1200" kern="1200" dirty="0" smtClean="0">
                <a:solidFill>
                  <a:schemeClr val="tx1"/>
                </a:solidFill>
                <a:latin typeface="+mn-lt"/>
                <a:ea typeface="+mn-ea"/>
                <a:cs typeface="+mn-cs"/>
              </a:rPr>
              <a:t>the slider, and then do the following:</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p>
          <a:p>
            <a:pPr marL="1600200" lvl="3"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Orange, Accent 6 </a:t>
            </a:r>
            <a:r>
              <a:rPr lang="en-US" sz="1200" b="0" baseline="0" dirty="0" smtClean="0">
                <a:solidFill>
                  <a:schemeClr val="accent6"/>
                </a:solidFill>
                <a:latin typeface="+mn-lt"/>
              </a:rPr>
              <a:t>(first row, tenth option from the left). </a:t>
            </a:r>
          </a:p>
          <a:p>
            <a:pPr marL="1600200" lvl="3" indent="-228600">
              <a:buFont typeface="Arial" pitchFamily="34" charset="0"/>
              <a:buChar char="•"/>
            </a:pPr>
            <a:r>
              <a:rPr lang="en-US" sz="1200" b="0" kern="1200" baseline="0" dirty="0" smtClean="0">
                <a:solidFill>
                  <a:schemeClr val="accent6"/>
                </a:solidFill>
                <a:latin typeface="+mn-lt"/>
                <a:ea typeface="+mn-ea"/>
                <a:cs typeface="+mn-cs"/>
              </a:rPr>
              <a:t>In the </a:t>
            </a:r>
            <a:r>
              <a:rPr lang="en-US" sz="1200" b="1" kern="1200" baseline="0" dirty="0" smtClean="0">
                <a:solidFill>
                  <a:schemeClr val="accent6"/>
                </a:solidFill>
                <a:latin typeface="+mn-lt"/>
                <a:ea typeface="+mn-ea"/>
                <a:cs typeface="+mn-cs"/>
              </a:rPr>
              <a:t>Transparency</a:t>
            </a:r>
            <a:r>
              <a:rPr lang="en-US" sz="1200" b="0" kern="1200" baseline="0" dirty="0" smtClean="0">
                <a:solidFill>
                  <a:schemeClr val="accent6"/>
                </a:solidFill>
                <a:latin typeface="+mn-lt"/>
                <a:ea typeface="+mn-ea"/>
                <a:cs typeface="+mn-cs"/>
              </a:rPr>
              <a:t> box, enter </a:t>
            </a:r>
            <a:r>
              <a:rPr lang="en-US" sz="1200" b="1" kern="1200" baseline="0" dirty="0" smtClean="0">
                <a:solidFill>
                  <a:schemeClr val="accent6"/>
                </a:solidFill>
                <a:latin typeface="+mn-lt"/>
                <a:ea typeface="+mn-ea"/>
                <a:cs typeface="+mn-cs"/>
              </a:rPr>
              <a:t>90</a:t>
            </a:r>
            <a:r>
              <a:rPr lang="en-US" sz="1200" b="0" kern="1200" baseline="0" dirty="0" smtClean="0">
                <a:solidFill>
                  <a:schemeClr val="accent6"/>
                </a:solidFill>
                <a:latin typeface="+mn-lt"/>
                <a:ea typeface="+mn-ea"/>
                <a:cs typeface="+mn-cs"/>
              </a:rPr>
              <a:t>%</a:t>
            </a:r>
            <a:endParaRPr lang="en-US" sz="1200" b="1" kern="1200" baseline="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on </a:t>
            </a:r>
            <a:r>
              <a:rPr lang="en-US" sz="1200" kern="1200" dirty="0" smtClean="0">
                <a:solidFill>
                  <a:schemeClr val="tx1"/>
                </a:solidFill>
                <a:latin typeface="+mn-lt"/>
                <a:ea typeface="+mn-ea"/>
                <a:cs typeface="+mn-cs"/>
              </a:rPr>
              <a:t>the slider, and then do the following: </a:t>
            </a:r>
          </a:p>
          <a:p>
            <a:pPr marL="1600200" lvl="3" indent="-228600">
              <a:buFont typeface="Arial" pitchFamily="34" charset="0"/>
              <a:buChar char="•"/>
            </a:pPr>
            <a:r>
              <a:rPr lang="en-US" sz="1200" kern="1200" dirty="0" smtClean="0">
                <a:solidFill>
                  <a:schemeClr val="tx1"/>
                </a:solidFill>
                <a:latin typeface="+mn-lt"/>
                <a:ea typeface="+mn-ea"/>
                <a:cs typeface="+mn-cs"/>
              </a:rPr>
              <a:t>In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Position</a:t>
            </a:r>
            <a:r>
              <a:rPr lang="en-US" sz="1200" kern="1200" baseline="0" dirty="0" smtClean="0">
                <a:solidFill>
                  <a:schemeClr val="tx1"/>
                </a:solidFill>
                <a:latin typeface="+mn-lt"/>
                <a:ea typeface="+mn-ea"/>
                <a:cs typeface="+mn-cs"/>
              </a:rPr>
              <a:t> box</a:t>
            </a:r>
            <a:r>
              <a:rPr lang="en-US" sz="1200" kern="120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600200" lvl="3" indent="-228600">
              <a:buFont typeface="Arial" pitchFamily="34" charset="0"/>
              <a:buChar cha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Orange, Accent 6 </a:t>
            </a:r>
            <a:r>
              <a:rPr lang="en-US" sz="1200" b="0" baseline="0" dirty="0" smtClean="0">
                <a:solidFill>
                  <a:schemeClr val="accent6"/>
                </a:solidFill>
                <a:latin typeface="+mn-lt"/>
              </a:rPr>
              <a:t>(first row, tenth option from the left). </a:t>
            </a:r>
          </a:p>
          <a:p>
            <a:pPr marL="1600200" lvl="3" indent="-228600">
              <a:buFont typeface="Arial" pitchFamily="34" charset="0"/>
              <a:buChar char="•"/>
            </a:pPr>
            <a:r>
              <a:rPr lang="en-US" sz="1200" b="0" kern="1200" baseline="0" dirty="0" smtClean="0">
                <a:solidFill>
                  <a:schemeClr val="accent6"/>
                </a:solidFill>
                <a:latin typeface="+mn-lt"/>
                <a:ea typeface="+mn-ea"/>
                <a:cs typeface="+mn-cs"/>
              </a:rPr>
              <a:t>In the </a:t>
            </a:r>
            <a:r>
              <a:rPr lang="en-US" sz="1200" b="1" kern="1200" baseline="0" dirty="0" smtClean="0">
                <a:solidFill>
                  <a:schemeClr val="accent6"/>
                </a:solidFill>
                <a:latin typeface="+mn-lt"/>
                <a:ea typeface="+mn-ea"/>
                <a:cs typeface="+mn-cs"/>
              </a:rPr>
              <a:t>Transparency</a:t>
            </a:r>
            <a:r>
              <a:rPr lang="en-US" sz="1200" b="0" kern="1200" baseline="0" dirty="0" smtClean="0">
                <a:solidFill>
                  <a:schemeClr val="accent6"/>
                </a:solidFill>
                <a:latin typeface="+mn-lt"/>
                <a:ea typeface="+mn-ea"/>
                <a:cs typeface="+mn-cs"/>
              </a:rPr>
              <a:t> box, enter </a:t>
            </a:r>
            <a:r>
              <a:rPr lang="en-US" sz="1200" b="1" kern="1200" baseline="0" dirty="0" smtClean="0">
                <a:solidFill>
                  <a:schemeClr val="accent6"/>
                </a:solidFill>
                <a:latin typeface="+mn-lt"/>
                <a:ea typeface="+mn-ea"/>
                <a:cs typeface="+mn-cs"/>
              </a:rPr>
              <a:t>0</a:t>
            </a:r>
            <a:r>
              <a:rPr lang="en-US" sz="1200" b="0" kern="1200" baseline="0" dirty="0" smtClean="0">
                <a:solidFill>
                  <a:schemeClr val="accent6"/>
                </a:solidFill>
                <a:latin typeface="+mn-lt"/>
                <a:ea typeface="+mn-ea"/>
                <a:cs typeface="+mn-cs"/>
              </a:rPr>
              <a:t>%</a:t>
            </a:r>
            <a:r>
              <a:rPr lang="en-US" sz="1200" b="0" kern="1200" baseline="0" dirty="0" smtClean="0">
                <a:solidFill>
                  <a:schemeClr val="tx1"/>
                </a:solidFill>
                <a:latin typeface="+mn-lt"/>
                <a:ea typeface="+mn-ea"/>
                <a:cs typeface="+mn-cs"/>
              </a:rPr>
              <a:t>.</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dirty="0" smtClean="0"/>
              <a:t>To reproduce the </a:t>
            </a:r>
            <a:r>
              <a:rPr lang="en-US" sz="1200" baseline="0" dirty="0" smtClean="0"/>
              <a:t>bulleted text </a:t>
            </a:r>
            <a:r>
              <a:rPr lang="en-US" sz="1200" dirty="0" smtClean="0"/>
              <a:t>on this slide, do the following:</a:t>
            </a:r>
          </a:p>
          <a:p>
            <a:pPr marL="228600" indent="-228600">
              <a:buFont typeface="+mj-lt"/>
              <a:buAutoNum type="arabicPeriod"/>
            </a:pPr>
            <a:r>
              <a:rPr lang="en-US" sz="1200" dirty="0" smtClean="0"/>
              <a:t>Press and hold CTRL, and select the </a:t>
            </a:r>
            <a:r>
              <a:rPr lang="en-US" sz="1200" baseline="0" dirty="0" smtClean="0"/>
              <a:t>three second-level, bulleted text boxes.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Franklin</a:t>
            </a:r>
            <a:r>
              <a:rPr lang="en-US" sz="1200" baseline="0" dirty="0" smtClean="0"/>
              <a:t> </a:t>
            </a:r>
            <a:r>
              <a:rPr lang="en-US" sz="1200" b="1" baseline="0" dirty="0" smtClean="0"/>
              <a:t>Gothic</a:t>
            </a:r>
            <a:r>
              <a:rPr lang="en-US" sz="1200" baseline="0" dirty="0" smtClean="0"/>
              <a:t> </a:t>
            </a:r>
            <a:r>
              <a:rPr lang="en-US" sz="1200" b="1" baseline="0" dirty="0" smtClean="0"/>
              <a:t>Med</a:t>
            </a:r>
            <a:r>
              <a:rPr lang="en-US" sz="1200" baseline="0" dirty="0" smtClean="0"/>
              <a:t> </a:t>
            </a:r>
            <a:r>
              <a:rPr lang="en-US" sz="1200" b="1" baseline="0" dirty="0" smtClean="0"/>
              <a:t>Cond</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22 pt.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Color</a:t>
            </a:r>
            <a:r>
              <a:rPr lang="en-US" sz="1200" baseline="0" dirty="0" smtClean="0"/>
              <a:t> list, select </a:t>
            </a:r>
            <a:r>
              <a:rPr lang="en-US" sz="1200" b="1" baseline="0" dirty="0" smtClean="0"/>
              <a:t>White, Background 1, Darker 25% </a:t>
            </a:r>
            <a:r>
              <a:rPr lang="en-US" sz="1200" baseline="0" dirty="0" smtClean="0"/>
              <a:t>(fourth row, the first option from the left).</a:t>
            </a:r>
            <a:endParaRPr lang="en-US" sz="1200" dirty="0" smtClean="0"/>
          </a:p>
          <a:p>
            <a:pPr marL="228600" indent="-228600">
              <a:buFont typeface="+mj-lt"/>
              <a:buAutoNum type="arabicPeriod"/>
            </a:pPr>
            <a:r>
              <a:rPr lang="en-US" sz="1200" dirty="0" smtClean="0"/>
              <a:t>On the </a:t>
            </a:r>
            <a:r>
              <a:rPr lang="en-US" sz="1200" b="1" dirty="0" smtClean="0"/>
              <a:t>Home</a:t>
            </a:r>
            <a:r>
              <a:rPr lang="en-US" sz="1200" dirty="0" smtClean="0"/>
              <a:t> tab, in the bottom right corner</a:t>
            </a:r>
            <a:r>
              <a:rPr lang="en-US" sz="1200" baseline="0" dirty="0" smtClean="0"/>
              <a:t> of the</a:t>
            </a:r>
            <a:r>
              <a:rPr lang="en-US" sz="1200" dirty="0" smtClean="0"/>
              <a:t> </a:t>
            </a:r>
            <a:r>
              <a:rPr lang="en-US" sz="1200" b="1" dirty="0" smtClean="0"/>
              <a:t>Drawing</a:t>
            </a:r>
            <a:r>
              <a:rPr lang="en-US" sz="1200" dirty="0" smtClean="0"/>
              <a:t> group, click the </a:t>
            </a:r>
            <a:r>
              <a:rPr lang="en-US" sz="1200" b="1" dirty="0" smtClean="0"/>
              <a:t>Format Shape</a:t>
            </a:r>
            <a:r>
              <a:rPr lang="en-US" sz="1200" dirty="0" smtClean="0"/>
              <a:t> dialog</a:t>
            </a:r>
            <a:r>
              <a:rPr lang="en-US" sz="1200" baseline="0" dirty="0" smtClean="0"/>
              <a:t>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select </a:t>
            </a:r>
            <a:r>
              <a:rPr lang="en-US" sz="1200" b="1" baseline="0" dirty="0" smtClean="0"/>
              <a:t>Text</a:t>
            </a:r>
            <a:r>
              <a:rPr lang="en-US" sz="1200" baseline="0" dirty="0" smtClean="0"/>
              <a:t> </a:t>
            </a:r>
            <a:r>
              <a:rPr lang="en-US" sz="1200" b="1" baseline="0" dirty="0" smtClean="0"/>
              <a:t>Box</a:t>
            </a:r>
            <a:r>
              <a:rPr lang="en-US" sz="1200" baseline="0" dirty="0" smtClean="0"/>
              <a:t>, and in the </a:t>
            </a:r>
            <a:r>
              <a:rPr lang="en-US" sz="1200" b="1" baseline="0" dirty="0" smtClean="0"/>
              <a:t>Text</a:t>
            </a:r>
            <a:r>
              <a:rPr lang="en-US" sz="1200" baseline="0" dirty="0" smtClean="0"/>
              <a:t> </a:t>
            </a:r>
            <a:r>
              <a:rPr lang="en-US" sz="1200" b="1" baseline="0" dirty="0" smtClean="0"/>
              <a:t>Box</a:t>
            </a:r>
            <a:r>
              <a:rPr lang="en-US" sz="1200" baseline="0" dirty="0" smtClean="0"/>
              <a:t> pane do the following:</a:t>
            </a:r>
          </a:p>
          <a:p>
            <a:pPr marL="685800" lvl="1" indent="-228600">
              <a:buFont typeface="+mj-lt"/>
              <a:buAutoNum type="arabicPeriod"/>
            </a:pPr>
            <a:r>
              <a:rPr lang="en-US" sz="1200" dirty="0" smtClean="0"/>
              <a:t>Under </a:t>
            </a:r>
            <a:r>
              <a:rPr lang="en-US" sz="1200" b="1" dirty="0" smtClean="0"/>
              <a:t>Text</a:t>
            </a:r>
            <a:r>
              <a:rPr lang="en-US" sz="1200" dirty="0" smtClean="0"/>
              <a:t> </a:t>
            </a:r>
            <a:r>
              <a:rPr lang="en-US" sz="1200" b="1" dirty="0" smtClean="0"/>
              <a:t>layout</a:t>
            </a:r>
            <a:r>
              <a:rPr lang="en-US" sz="1200" dirty="0" smtClean="0"/>
              <a:t>, in the </a:t>
            </a:r>
            <a:r>
              <a:rPr lang="en-US" sz="1200" b="1" dirty="0" smtClean="0"/>
              <a:t>Vertical</a:t>
            </a:r>
            <a:r>
              <a:rPr lang="en-US" sz="1200" dirty="0" smtClean="0"/>
              <a:t> </a:t>
            </a:r>
            <a:r>
              <a:rPr lang="en-US" sz="1200" b="1" dirty="0" smtClean="0"/>
              <a:t>alignment</a:t>
            </a:r>
            <a:r>
              <a:rPr lang="en-US" sz="1200" baseline="0" dirty="0" smtClean="0"/>
              <a:t> list select </a:t>
            </a:r>
            <a:r>
              <a:rPr lang="en-US" sz="1200" b="1" baseline="0" dirty="0" smtClean="0"/>
              <a:t>Middle</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Internal</a:t>
            </a:r>
            <a:r>
              <a:rPr lang="en-US" sz="1200" baseline="0" dirty="0" smtClean="0"/>
              <a:t> </a:t>
            </a:r>
            <a:r>
              <a:rPr lang="en-US" sz="1200" b="1" baseline="0" dirty="0" smtClean="0"/>
              <a:t>margin</a:t>
            </a:r>
            <a:r>
              <a:rPr lang="en-US" sz="1200" baseline="0" dirty="0" smtClean="0"/>
              <a:t>, do the following: </a:t>
            </a:r>
          </a:p>
          <a:p>
            <a:pPr marL="1143000" lvl="2" indent="-228600">
              <a:buFont typeface="Arial" pitchFamily="34" charset="0"/>
              <a:buChar char="•"/>
            </a:pPr>
            <a:r>
              <a:rPr lang="en-US" sz="1200" baseline="0" dirty="0" smtClean="0"/>
              <a:t>In the </a:t>
            </a:r>
            <a:r>
              <a:rPr lang="en-US" sz="1200" b="1" baseline="0" dirty="0" smtClean="0"/>
              <a:t>Left</a:t>
            </a:r>
            <a:r>
              <a:rPr lang="en-US" sz="1200" baseline="0" dirty="0" smtClean="0"/>
              <a:t> box enter </a:t>
            </a:r>
            <a:r>
              <a:rPr lang="en-US" sz="1200" b="1" baseline="0" dirty="0" smtClean="0"/>
              <a:t>3.8”</a:t>
            </a:r>
            <a:r>
              <a:rPr lang="en-US" sz="1200" baseline="0" dirty="0" smtClean="0"/>
              <a:t>.</a:t>
            </a:r>
          </a:p>
          <a:p>
            <a:pPr marL="1143000" lvl="2" indent="-228600">
              <a:buFont typeface="Arial" pitchFamily="34" charset="0"/>
              <a:buChar char="•"/>
            </a:pPr>
            <a:r>
              <a:rPr lang="en-US" sz="1200" baseline="0" dirty="0" smtClean="0"/>
              <a:t>In the </a:t>
            </a:r>
            <a:r>
              <a:rPr lang="en-US" sz="1200" b="1" baseline="0" dirty="0" smtClean="0"/>
              <a:t>Top</a:t>
            </a:r>
            <a:r>
              <a:rPr lang="en-US" sz="1200" baseline="0" dirty="0" smtClean="0"/>
              <a:t> box enter </a:t>
            </a:r>
            <a:r>
              <a:rPr lang="en-US" sz="1200" b="1" baseline="0" dirty="0" smtClean="0"/>
              <a:t>0.2”</a:t>
            </a:r>
            <a:r>
              <a:rPr lang="en-US" sz="1200" baseline="0" dirty="0" smtClean="0"/>
              <a:t>.</a:t>
            </a:r>
          </a:p>
          <a:p>
            <a:pPr marL="1143000" lvl="2" indent="-228600">
              <a:buFont typeface="Arial" pitchFamily="34" charset="0"/>
              <a:buChar char="•"/>
            </a:pPr>
            <a:r>
              <a:rPr lang="en-US" sz="1200" baseline="0" dirty="0" smtClean="0"/>
              <a:t>In the </a:t>
            </a:r>
            <a:r>
              <a:rPr lang="en-US" sz="1200" b="1" baseline="0" dirty="0" smtClean="0"/>
              <a:t>Right</a:t>
            </a:r>
            <a:r>
              <a:rPr lang="en-US" sz="1200" baseline="0" dirty="0" smtClean="0"/>
              <a:t> box enter </a:t>
            </a:r>
            <a:r>
              <a:rPr lang="en-US" sz="1200" b="1" baseline="0" dirty="0" smtClean="0"/>
              <a:t>0.17”</a:t>
            </a:r>
            <a:r>
              <a:rPr lang="en-US" sz="1200" baseline="0" dirty="0" smtClean="0"/>
              <a:t>.</a:t>
            </a:r>
          </a:p>
          <a:p>
            <a:pPr marL="1143000" lvl="2" indent="-228600">
              <a:buFont typeface="Arial" pitchFamily="34" charset="0"/>
              <a:buChar char="•"/>
            </a:pPr>
            <a:r>
              <a:rPr lang="en-US" sz="1200" baseline="0" dirty="0" smtClean="0"/>
              <a:t>In the </a:t>
            </a:r>
            <a:r>
              <a:rPr lang="en-US" sz="1200" b="1" baseline="0" dirty="0" smtClean="0"/>
              <a:t>Bottom</a:t>
            </a:r>
            <a:r>
              <a:rPr lang="en-US" sz="1200" baseline="0" dirty="0" smtClean="0"/>
              <a:t> box enter </a:t>
            </a:r>
            <a:r>
              <a:rPr lang="en-US" sz="1200" b="1" baseline="0" dirty="0" smtClean="0"/>
              <a:t>0.2”</a:t>
            </a:r>
            <a:r>
              <a:rPr lang="en-US" sz="1200" baseline="0" dirty="0" smtClean="0"/>
              <a:t>. </a:t>
            </a:r>
            <a:endParaRPr lang="en-US" sz="1200" dirty="0" smtClean="0"/>
          </a:p>
          <a:p>
            <a:pPr marL="228600" indent="-228600" algn="l" defTabSz="914400" rtl="0" eaLnBrk="1" latinLnBrk="0" hangingPunct="1">
              <a:buFont typeface="+mj-lt"/>
              <a:buAutoNum type="arabicPeriod"/>
            </a:pPr>
            <a:r>
              <a:rPr lang="en-US" sz="1200" kern="1200" dirty="0" smtClean="0">
                <a:solidFill>
                  <a:schemeClr val="tx1"/>
                </a:solidFill>
                <a:latin typeface="+mn-lt"/>
                <a:ea typeface="+mn-ea"/>
                <a:cs typeface="+mn-cs"/>
              </a:rPr>
              <a:t>Expand the vertical size of the SmartArt graphic as needed,</a:t>
            </a:r>
            <a:r>
              <a:rPr lang="en-US" sz="1200" kern="1200" baseline="0" dirty="0" smtClean="0">
                <a:solidFill>
                  <a:schemeClr val="tx1"/>
                </a:solidFill>
                <a:latin typeface="+mn-lt"/>
                <a:ea typeface="+mn-ea"/>
                <a:cs typeface="+mn-cs"/>
              </a:rPr>
              <a:t> by</a:t>
            </a:r>
            <a:r>
              <a:rPr lang="en-US" sz="1200" kern="1200" dirty="0" smtClean="0">
                <a:solidFill>
                  <a:schemeClr val="tx1"/>
                </a:solidFill>
                <a:latin typeface="+mn-lt"/>
                <a:ea typeface="+mn-ea"/>
                <a:cs typeface="+mn-cs"/>
              </a:rPr>
              <a:t> dragging the top or bottom sizing handle. </a:t>
            </a:r>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animation effects on this slide, do the following:</a:t>
            </a:r>
          </a:p>
          <a:p>
            <a:pPr marL="228600" indent="-228600">
              <a:buFont typeface="+mj-lt"/>
              <a:buAutoNum type="arabicPeriod"/>
            </a:pPr>
            <a:r>
              <a:rPr lang="en-US" sz="1200" dirty="0" smtClean="0"/>
              <a:t>On</a:t>
            </a:r>
            <a:r>
              <a:rPr lang="en-US" sz="1200" baseline="0" dirty="0" smtClean="0"/>
              <a:t>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Animation Pane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Select the SmartArt graphic</a:t>
            </a:r>
            <a:r>
              <a:rPr lang="en-US" sz="1200" baseline="0" dirty="0" smtClean="0"/>
              <a:t> on the slide, and then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the More arrow on the Effects Gallery and click </a:t>
            </a:r>
            <a:r>
              <a:rPr lang="en-US" sz="1200" b="1" baseline="0" dirty="0" smtClean="0"/>
              <a:t>More</a:t>
            </a:r>
            <a:r>
              <a:rPr lang="en-US" sz="1200" baseline="0" dirty="0" smtClean="0"/>
              <a:t> </a:t>
            </a:r>
            <a:r>
              <a:rPr lang="en-US" sz="1200" b="1" baseline="0" dirty="0" smtClean="0"/>
              <a:t>Entrance Effects</a:t>
            </a:r>
            <a:r>
              <a:rPr lang="en-US" sz="1200" baseline="0" dirty="0" smtClean="0"/>
              <a:t>. In the </a:t>
            </a:r>
            <a:r>
              <a:rPr lang="en-US" sz="1200" b="1" baseline="0" dirty="0" smtClean="0"/>
              <a:t>Add</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Moderate</a:t>
            </a:r>
            <a:r>
              <a:rPr lang="en-US" sz="1200" baseline="0" dirty="0" smtClean="0"/>
              <a:t> select </a:t>
            </a:r>
            <a:r>
              <a:rPr lang="en-US" sz="1200" b="1" baseline="0" dirty="0" smtClean="0"/>
              <a:t>Float In</a:t>
            </a:r>
            <a:r>
              <a:rPr lang="en-US" sz="1200" b="0" baseline="0" dirty="0" smtClean="0"/>
              <a:t>, and then press</a:t>
            </a:r>
            <a:r>
              <a:rPr lang="en-US" sz="1200" b="1" baseline="0" dirty="0" smtClean="0"/>
              <a:t> OK</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0" baseline="0" dirty="0" smtClean="0"/>
              <a:t> and </a:t>
            </a:r>
            <a:r>
              <a:rPr lang="en-US" sz="1200" baseline="0" dirty="0" smtClean="0"/>
              <a:t>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Under </a:t>
            </a:r>
            <a:r>
              <a:rPr lang="en-US" sz="1200" b="1" baseline="0" dirty="0" smtClean="0"/>
              <a:t>Direction</a:t>
            </a:r>
            <a:r>
              <a:rPr lang="en-US" sz="1200" baseline="0" dirty="0" smtClean="0"/>
              <a:t>, click </a:t>
            </a:r>
            <a:r>
              <a:rPr lang="en-US" sz="1200" b="1" baseline="0" dirty="0" smtClean="0"/>
              <a:t>Float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Under </a:t>
            </a:r>
            <a:r>
              <a:rPr lang="en-US" sz="1200" b="1" baseline="0" dirty="0" smtClean="0"/>
              <a:t>Sequence</a:t>
            </a:r>
            <a:r>
              <a:rPr lang="en-US" sz="1200" baseline="0" dirty="0" smtClean="0"/>
              <a:t>, click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Timing</a:t>
            </a:r>
            <a:r>
              <a:rPr lang="en-US" sz="1200" baseline="0" dirty="0" smtClean="0"/>
              <a:t> group, in the </a:t>
            </a:r>
            <a:r>
              <a:rPr lang="en-US" sz="1200" b="1" baseline="0" dirty="0" smtClean="0"/>
              <a:t>Duration</a:t>
            </a:r>
            <a:r>
              <a:rPr lang="en-US" sz="1200" baseline="0" dirty="0" smtClean="0"/>
              <a:t> list, select </a:t>
            </a:r>
            <a:r>
              <a:rPr lang="en-US" sz="1200" b="1" baseline="0" dirty="0" smtClean="0"/>
              <a:t>01.00</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do the following:</a:t>
            </a:r>
            <a:endParaRPr lang="en-US" sz="1200" dirty="0" smtClean="0"/>
          </a:p>
          <a:p>
            <a:pPr marL="685800" lvl="1" indent="-228600">
              <a:buFont typeface="+mj-lt"/>
              <a:buAutoNum type="arabicPeriod"/>
            </a:pPr>
            <a:r>
              <a:rPr lang="en-US" sz="1200" dirty="0" smtClean="0"/>
              <a:t>Click the double arrow below the effect to show all the effects.</a:t>
            </a:r>
          </a:p>
          <a:p>
            <a:pPr marL="685800" lvl="1" indent="-228600">
              <a:buFont typeface="+mj-lt"/>
              <a:buAutoNum type="arabicPeriod"/>
            </a:pPr>
            <a:r>
              <a:rPr lang="en-US" sz="1200" dirty="0" smtClean="0"/>
              <a:t>Press and hold CTRL, and select</a:t>
            </a:r>
            <a:r>
              <a:rPr lang="en-US" sz="1200" baseline="0" dirty="0" smtClean="0"/>
              <a:t> all the effects.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Start</a:t>
            </a:r>
            <a:r>
              <a:rPr lang="en-US" sz="1200" baseline="0" dirty="0" smtClean="0"/>
              <a:t> list select </a:t>
            </a:r>
            <a:r>
              <a:rPr lang="en-US" sz="1200" b="1" baseline="0" dirty="0" smtClean="0"/>
              <a:t>After</a:t>
            </a:r>
            <a:r>
              <a:rPr lang="en-US" sz="1200" baseline="0" dirty="0" smtClean="0"/>
              <a:t> </a:t>
            </a:r>
            <a:r>
              <a:rPr lang="en-US" sz="1200" b="1" baseline="0" dirty="0" smtClean="0"/>
              <a:t>Previous</a:t>
            </a:r>
            <a:r>
              <a:rPr lang="en-US" sz="1200" baseline="0" dirty="0" smtClean="0"/>
              <a:t>.</a:t>
            </a:r>
            <a:endParaRPr lang="en-US" sz="1200" dirty="0" smtClean="0"/>
          </a:p>
          <a:p>
            <a:pPr marL="685800" lvl="1" indent="-228600">
              <a:buFont typeface="+mj-lt"/>
              <a:buAutoNum type="arabicPeriod"/>
            </a:pPr>
            <a:r>
              <a:rPr lang="en-US" sz="1200" dirty="0" smtClean="0"/>
              <a:t>Press and hold CTRL,</a:t>
            </a:r>
            <a:r>
              <a:rPr lang="en-US" sz="1200" baseline="0" dirty="0" smtClean="0"/>
              <a:t> and select the second, fourth, and sixth effects (bullet float in entrance effects).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the </a:t>
            </a:r>
            <a:r>
              <a:rPr lang="en-US" sz="1200" b="1" baseline="0" dirty="0" smtClean="0"/>
              <a:t>More</a:t>
            </a:r>
            <a:r>
              <a:rPr lang="en-US" sz="1200" baseline="0" dirty="0" smtClean="0"/>
              <a:t> arrow and click </a:t>
            </a:r>
            <a:r>
              <a:rPr lang="en-US" sz="1200" b="1" baseline="0" dirty="0" smtClean="0"/>
              <a:t>More</a:t>
            </a:r>
            <a:r>
              <a:rPr lang="en-US" sz="1200" baseline="0" dirty="0" smtClean="0"/>
              <a:t> </a:t>
            </a:r>
            <a:r>
              <a:rPr lang="en-US" sz="1200" b="1" baseline="0" dirty="0" smtClean="0"/>
              <a:t>Entrance Effects</a:t>
            </a:r>
            <a:r>
              <a:rPr lang="en-US" sz="1200" baseline="0" dirty="0" smtClean="0"/>
              <a:t>. In the </a:t>
            </a:r>
            <a:r>
              <a:rPr lang="en-US" sz="1200" b="1" baseline="0" dirty="0" smtClean="0"/>
              <a:t>Change</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Basic</a:t>
            </a:r>
            <a:r>
              <a:rPr lang="en-US" sz="1200" baseline="0" dirty="0" smtClean="0"/>
              <a:t> select </a:t>
            </a:r>
            <a:r>
              <a:rPr lang="en-US" sz="1200" b="1" baseline="0" dirty="0" smtClean="0"/>
              <a:t>Peek</a:t>
            </a:r>
            <a:r>
              <a:rPr lang="en-US" sz="1200" baseline="0" dirty="0" smtClean="0"/>
              <a:t> </a:t>
            </a:r>
            <a:r>
              <a:rPr lang="en-US" sz="1200" b="1" baseline="0" dirty="0" smtClean="0"/>
              <a:t>In</a:t>
            </a:r>
            <a:r>
              <a:rPr lang="en-US" sz="1200" b="0" baseline="0" dirty="0" smtClean="0"/>
              <a:t>, and then click</a:t>
            </a:r>
            <a:r>
              <a:rPr lang="en-US" sz="1200" b="1" baseline="0" dirty="0" smtClean="0"/>
              <a:t> OK</a:t>
            </a:r>
            <a:r>
              <a:rPr lang="en-US" sz="1200" baseline="0" dirty="0" smtClean="0"/>
              <a:t>.</a:t>
            </a:r>
            <a:endParaRPr lang="en-US" sz="1200" b="0" baseline="0" dirty="0" smtClean="0"/>
          </a:p>
          <a:p>
            <a:pPr marL="685800" lvl="1"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From Left</a:t>
            </a:r>
            <a:r>
              <a:rPr lang="en-US" sz="1200" baseline="0" dirty="0" smtClean="0"/>
              <a:t>.</a:t>
            </a:r>
          </a:p>
          <a:p>
            <a:pPr marL="685800" lvl="1"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list, select </a:t>
            </a:r>
            <a:r>
              <a:rPr lang="en-US" sz="1200" b="1" baseline="0" dirty="0" smtClean="0"/>
              <a:t>01.00</a:t>
            </a:r>
            <a:r>
              <a:rPr lang="en-US" sz="1200" baseline="0" dirty="0" smtClean="0"/>
              <a:t>.</a:t>
            </a:r>
            <a:endParaRPr lang="en-US" sz="1200" dirty="0" smtClean="0"/>
          </a:p>
          <a:p>
            <a:pPr marL="228600" indent="-228600">
              <a:buFont typeface="+mj-lt"/>
              <a:buNone/>
            </a:pPr>
            <a:endParaRPr lang="en-US" sz="1200" b="1" dirty="0" smtClean="0"/>
          </a:p>
          <a:p>
            <a:pPr marL="228600" indent="-228600">
              <a:buFont typeface="+mj-lt"/>
              <a:buNone/>
            </a:pPr>
            <a:endParaRPr lang="en-US" sz="1200" b="1" dirty="0" smtClean="0"/>
          </a:p>
          <a:p>
            <a:r>
              <a:rPr lang="en-US" sz="120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b="0" kern="1200" dirty="0" smtClean="0">
                <a:solidFill>
                  <a:schemeClr val="tx1"/>
                </a:solidFill>
                <a:latin typeface="+mn-lt"/>
                <a:ea typeface="+mn-ea"/>
                <a:cs typeface="+mn-cs"/>
              </a:rPr>
              <a:t>(first row, fifth option from the left). </a:t>
            </a:r>
            <a:endParaRPr lang="en-US" sz="1200" b="1"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three stops appear on the slider, then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on</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60%</a:t>
            </a:r>
            <a:r>
              <a:rPr lang="en-US" sz="1200" b="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White, Background 1 </a:t>
            </a:r>
            <a:r>
              <a:rPr lang="en-US" sz="1200" b="0" baseline="0" dirty="0" smtClean="0">
                <a:solidFill>
                  <a:schemeClr val="accent6"/>
                </a:solidFill>
                <a:latin typeface="+mn-lt"/>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on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White, Background 1, Darker 25% </a:t>
            </a:r>
            <a:r>
              <a:rPr lang="en-US" sz="1200" b="0" baseline="0" dirty="0" smtClean="0">
                <a:solidFill>
                  <a:schemeClr val="accent6"/>
                </a:solidFill>
                <a:latin typeface="+mn-lt"/>
              </a:rPr>
              <a:t>(fourth row, first option from the left). </a:t>
            </a:r>
            <a:endParaRPr lang="en-US" sz="8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a:t>
            </a:r>
            <a:r>
              <a:rPr lang="en-US" sz="1200" b="0" kern="1200" baseline="0" dirty="0" smtClean="0">
                <a:solidFill>
                  <a:schemeClr val="tx1"/>
                </a:solidFill>
                <a:latin typeface="+mn-lt"/>
                <a:ea typeface="+mn-ea"/>
                <a:cs typeface="+mn-cs"/>
              </a:rPr>
              <a:t>on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Black, Text 1, Lighter 50% </a:t>
            </a:r>
            <a:r>
              <a:rPr lang="en-US" sz="1200" b="0" baseline="0" dirty="0" smtClean="0">
                <a:solidFill>
                  <a:schemeClr val="accent6"/>
                </a:solidFill>
                <a:latin typeface="+mn-lt"/>
              </a:rPr>
              <a:t>(second row, second option from the left). </a:t>
            </a:r>
            <a:endParaRPr lang="en-US" sz="800" dirty="0" smtClean="0"/>
          </a:p>
          <a:p>
            <a:endParaRPr lang="en-US" sz="800" dirty="0" smtClean="0"/>
          </a:p>
        </p:txBody>
      </p:sp>
      <p:sp>
        <p:nvSpPr>
          <p:cNvPr id="6" name="Slide Image Placeholder 5"/>
          <p:cNvSpPr>
            <a:spLocks noGrp="1" noRot="1" noChangeAspect="1"/>
          </p:cNvSpPr>
          <p:nvPr>
            <p:ph type="sldImg"/>
          </p:nvPr>
        </p:nvSpPr>
        <p:spPr>
          <a:xfrm>
            <a:off x="539750" y="503238"/>
            <a:ext cx="3143250" cy="235902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5AD674-FEE9-4C15-B571-FD6B34EC22D1}"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5AD674-FEE9-4C15-B571-FD6B34EC22D1}"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FDB0C2-1F3D-4594-BC97-D21C5CE96C4E}" type="datetimeFigureOut">
              <a:rPr lang="en-US">
                <a:solidFill>
                  <a:prstClr val="black">
                    <a:tint val="75000"/>
                  </a:prstClr>
                </a:solidFill>
              </a:rPr>
              <a:pPr/>
              <a:t>10/15/2012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DB0C2-1F3D-4594-BC97-D21C5CE96C4E}" type="datetimeFigureOut">
              <a:rPr lang="en-US">
                <a:solidFill>
                  <a:prstClr val="black">
                    <a:tint val="75000"/>
                  </a:prstClr>
                </a:solidFill>
              </a:rPr>
              <a:pPr/>
              <a:t>10/15/2012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A5C28-A9AF-48F7-A492-117CD84F55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94102745"/>
      </p:ext>
    </p:extLst>
  </p:cSld>
  <p:clrMap bg1="dk1" tx1="lt1" bg2="dk2" tx2="lt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3044280"/>
            <a:ext cx="9906000" cy="769441"/>
          </a:xfrm>
          <a:prstGeom prst="rect">
            <a:avLst/>
          </a:prstGeom>
          <a:noFill/>
        </p:spPr>
        <p:txBody>
          <a:bodyPr wrap="square" rtlCol="0">
            <a:spAutoFit/>
          </a:bodyPr>
          <a:lstStyle/>
          <a:p>
            <a:r>
              <a:rPr lang="en-US" sz="4400" dirty="0" smtClean="0">
                <a:solidFill>
                  <a:prstClr val="white"/>
                </a:solidFill>
                <a:latin typeface="Arial Black" pitchFamily="34" charset="0"/>
              </a:rPr>
              <a:t>••••••••••••••••••••••••••••••••••</a:t>
            </a:r>
            <a:endParaRPr lang="en-US" sz="4400" dirty="0">
              <a:solidFill>
                <a:prstClr val="white"/>
              </a:solidFill>
              <a:latin typeface="Arial Black" pitchFamily="34" charset="0"/>
            </a:endParaRPr>
          </a:p>
        </p:txBody>
      </p:sp>
      <p:sp>
        <p:nvSpPr>
          <p:cNvPr id="3" name="TextBox 2"/>
          <p:cNvSpPr txBox="1"/>
          <p:nvPr/>
        </p:nvSpPr>
        <p:spPr>
          <a:xfrm>
            <a:off x="1371600" y="2998112"/>
            <a:ext cx="6549164" cy="169277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mk-MK" sz="4000" b="1" dirty="0" smtClean="0">
                <a:ln/>
                <a:solidFill>
                  <a:prstClr val="white"/>
                </a:solidFill>
                <a:latin typeface="Times New Roman" pitchFamily="18" charset="0"/>
                <a:cs typeface="Times New Roman" pitchFamily="18" charset="0"/>
              </a:rPr>
              <a:t>ЕВРОИНС ОСИГУРУВАЊЕ</a:t>
            </a:r>
            <a:endParaRPr lang="en-US" sz="4000" b="1" dirty="0" smtClean="0">
              <a:ln/>
              <a:solidFill>
                <a:prstClr val="white"/>
              </a:solidFill>
              <a:latin typeface="Times New Roman" pitchFamily="18" charset="0"/>
              <a:cs typeface="Times New Roman" pitchFamily="18" charset="0"/>
            </a:endParaRPr>
          </a:p>
          <a:p>
            <a:pPr algn="ctr"/>
            <a:r>
              <a:rPr lang="mk-MK" sz="2400" b="1" dirty="0" smtClean="0">
                <a:ln/>
                <a:solidFill>
                  <a:prstClr val="white"/>
                </a:solidFill>
                <a:latin typeface="Times New Roman" pitchFamily="18" charset="0"/>
                <a:cs typeface="Times New Roman" pitchFamily="18" charset="0"/>
              </a:rPr>
              <a:t>Тема: Осигурителни Измами</a:t>
            </a:r>
            <a:endParaRPr lang="en-US" sz="2400" b="1" dirty="0">
              <a:ln/>
              <a:solidFill>
                <a:prstClr val="white"/>
              </a:solidFill>
              <a:latin typeface="Times New Roman" pitchFamily="18" charset="0"/>
              <a:cs typeface="Times New Roman" pitchFamily="18" charset="0"/>
            </a:endParaRPr>
          </a:p>
        </p:txBody>
      </p:sp>
      <p:pic>
        <p:nvPicPr>
          <p:cNvPr id="5" name="Picture 4" descr="LogoEuroins"/>
          <p:cNvPicPr/>
          <p:nvPr/>
        </p:nvPicPr>
        <p:blipFill>
          <a:blip r:embed="rId4" cstate="print"/>
          <a:srcRect/>
          <a:stretch>
            <a:fillRect/>
          </a:stretch>
        </p:blipFill>
        <p:spPr bwMode="auto">
          <a:xfrm>
            <a:off x="3962400" y="762000"/>
            <a:ext cx="990600" cy="990600"/>
          </a:xfrm>
          <a:prstGeom prst="rect">
            <a:avLst/>
          </a:prstGeom>
          <a:noFill/>
          <a:ln w="9525">
            <a:noFill/>
            <a:miter lim="800000"/>
            <a:headEnd/>
            <a:tailEnd/>
          </a:ln>
        </p:spPr>
      </p:pic>
    </p:spTree>
    <p:extLst>
      <p:ext uri="{BB962C8B-B14F-4D97-AF65-F5344CB8AC3E}">
        <p14:creationId xmlns:p14="http://schemas.microsoft.com/office/powerpoint/2010/main" xmlns="" val="2357645722"/>
      </p:ext>
    </p:extLst>
  </p:cSld>
  <p:clrMapOvr>
    <a:masterClrMapping/>
  </p:clrMapOvr>
  <p:transition>
    <p:fade/>
    <p:sndAc>
      <p:stSnd>
        <p:snd r:embed="rId3" name="explod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xit" presetSubtype="0" fill="hold" grpId="1" nodeType="withEffect">
                                  <p:stCondLst>
                                    <p:cond delay="1500"/>
                                  </p:stCondLst>
                                  <p:iterate type="lt">
                                    <p:tmPct val="10000"/>
                                  </p:iterate>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10" presetClass="entr" presetSubtype="0" fill="hold" grpId="0" nodeType="withEffect">
                                  <p:stCondLst>
                                    <p:cond delay="2000"/>
                                  </p:stCondLst>
                                  <p:iterate type="lt">
                                    <p:tmPct val="6000"/>
                                  </p:iterate>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bmp"/>
          <p:cNvPicPr>
            <a:picLocks noChangeAspect="1"/>
          </p:cNvPicPr>
          <p:nvPr/>
        </p:nvPicPr>
        <p:blipFill>
          <a:blip r:embed="rId2" cstate="print"/>
          <a:stretch>
            <a:fillRect/>
          </a:stretch>
        </p:blipFill>
        <p:spPr>
          <a:xfrm>
            <a:off x="1981200" y="381000"/>
            <a:ext cx="5181600" cy="6143897"/>
          </a:xfrm>
          <a:prstGeom prst="rect">
            <a:avLst/>
          </a:prstGeom>
        </p:spPr>
      </p:pic>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467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mk-MK" dirty="0" smtClean="0"/>
              <a:t>НЕМАТЕРИЈАЛНИ ШТЕТИ</a:t>
            </a:r>
            <a:endParaRPr lang="en-US" dirty="0"/>
          </a:p>
        </p:txBody>
      </p:sp>
      <p:sp>
        <p:nvSpPr>
          <p:cNvPr id="3" name="TextBox 2"/>
          <p:cNvSpPr txBox="1"/>
          <p:nvPr/>
        </p:nvSpPr>
        <p:spPr>
          <a:xfrm>
            <a:off x="762000" y="1219200"/>
            <a:ext cx="7467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mk-MK" dirty="0" smtClean="0"/>
              <a:t>Најчест облик на ОИ поради големата заработка</a:t>
            </a:r>
            <a:endParaRPr lang="en-US" dirty="0"/>
          </a:p>
        </p:txBody>
      </p:sp>
      <p:sp>
        <p:nvSpPr>
          <p:cNvPr id="4" name="TextBox 3"/>
          <p:cNvSpPr txBox="1"/>
          <p:nvPr/>
        </p:nvSpPr>
        <p:spPr>
          <a:xfrm>
            <a:off x="762000" y="1905000"/>
            <a:ext cx="7467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mk-MK" dirty="0" smtClean="0"/>
              <a:t>Ако се работи за ОИ сите патници задолжително се повредени со  исклучок на возачот на возилото штетник</a:t>
            </a:r>
            <a:endParaRPr lang="en-US" dirty="0"/>
          </a:p>
        </p:txBody>
      </p:sp>
      <p:sp>
        <p:nvSpPr>
          <p:cNvPr id="5" name="TextBox 4"/>
          <p:cNvSpPr txBox="1"/>
          <p:nvPr/>
        </p:nvSpPr>
        <p:spPr>
          <a:xfrm>
            <a:off x="762000" y="2743200"/>
            <a:ext cx="7467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mk-MK" dirty="0" smtClean="0"/>
              <a:t>Многу често претходно тешко повредено лице учествува во овие сообраќајки по неколку пати, за повеќе пати да се наплати истата повреда</a:t>
            </a:r>
            <a:endParaRPr lang="en-US" dirty="0"/>
          </a:p>
        </p:txBody>
      </p:sp>
      <p:sp>
        <p:nvSpPr>
          <p:cNvPr id="6" name="TextBox 5"/>
          <p:cNvSpPr txBox="1"/>
          <p:nvPr/>
        </p:nvSpPr>
        <p:spPr>
          <a:xfrm>
            <a:off x="762000" y="3657600"/>
            <a:ext cx="74676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mk-MK" dirty="0" smtClean="0"/>
              <a:t>НН  возило му го попречува патот и оштетениот кој има старо возило специјално за оваа намена, излетува од пат па возачот и сите сопатници се повредени</a:t>
            </a:r>
            <a:endParaRPr lang="en-US" dirty="0" smtClean="0"/>
          </a:p>
        </p:txBody>
      </p:sp>
      <p:sp>
        <p:nvSpPr>
          <p:cNvPr id="7" name="TextBox 6"/>
          <p:cNvSpPr txBox="1"/>
          <p:nvPr/>
        </p:nvSpPr>
        <p:spPr>
          <a:xfrm>
            <a:off x="762000" y="4724400"/>
            <a:ext cx="7467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mk-MK" dirty="0" smtClean="0"/>
              <a:t>Без НН возило – сам излетува од пат надвор од населено место, навечер, со возило превртено на кров во нива, удрено во дрво и сл. </a:t>
            </a:r>
            <a:endParaRPr lang="en-US" dirty="0" smtClean="0"/>
          </a:p>
        </p:txBody>
      </p:sp>
    </p:spTree>
  </p:cSld>
  <p:clrMapOvr>
    <a:masterClrMapping/>
  </p:clrMapOvr>
  <p:transition spd="slow">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508237"/>
          <a:ext cx="6096000" cy="342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graphicEl>
                                              <a:dgm id="{E789E225-4415-4192-B50B-602DB591CBA2}"/>
                                            </p:graphicEl>
                                          </p:spTgt>
                                        </p:tgtEl>
                                        <p:attrNameLst>
                                          <p:attrName>style.visibility</p:attrName>
                                        </p:attrNameLst>
                                      </p:cBhvr>
                                      <p:to>
                                        <p:strVal val="visible"/>
                                      </p:to>
                                    </p:set>
                                    <p:anim calcmode="lin" valueType="num">
                                      <p:cBhvr>
                                        <p:cTn id="7" dur="1000" fill="hold"/>
                                        <p:tgtEl>
                                          <p:spTgt spid="2">
                                            <p:graphicEl>
                                              <a:dgm id="{E789E225-4415-4192-B50B-602DB591CBA2}"/>
                                            </p:graphicEl>
                                          </p:spTgt>
                                        </p:tgtEl>
                                        <p:attrNameLst>
                                          <p:attrName>ppt_w</p:attrName>
                                        </p:attrNameLst>
                                      </p:cBhvr>
                                      <p:tavLst>
                                        <p:tav tm="0">
                                          <p:val>
                                            <p:strVal val="#ppt_w*0.70"/>
                                          </p:val>
                                        </p:tav>
                                        <p:tav tm="100000">
                                          <p:val>
                                            <p:strVal val="#ppt_w"/>
                                          </p:val>
                                        </p:tav>
                                      </p:tavLst>
                                    </p:anim>
                                    <p:anim calcmode="lin" valueType="num">
                                      <p:cBhvr>
                                        <p:cTn id="8" dur="1000" fill="hold"/>
                                        <p:tgtEl>
                                          <p:spTgt spid="2">
                                            <p:graphicEl>
                                              <a:dgm id="{E789E225-4415-4192-B50B-602DB591CBA2}"/>
                                            </p:graphicEl>
                                          </p:spTgt>
                                        </p:tgtEl>
                                        <p:attrNameLst>
                                          <p:attrName>ppt_h</p:attrName>
                                        </p:attrNameLst>
                                      </p:cBhvr>
                                      <p:tavLst>
                                        <p:tav tm="0">
                                          <p:val>
                                            <p:strVal val="#ppt_h"/>
                                          </p:val>
                                        </p:tav>
                                        <p:tav tm="100000">
                                          <p:val>
                                            <p:strVal val="#ppt_h"/>
                                          </p:val>
                                        </p:tav>
                                      </p:tavLst>
                                    </p:anim>
                                    <p:animEffect transition="in" filter="fade">
                                      <p:cBhvr>
                                        <p:cTn id="9" dur="1000"/>
                                        <p:tgtEl>
                                          <p:spTgt spid="2">
                                            <p:graphicEl>
                                              <a:dgm id="{E789E225-4415-4192-B50B-602DB591CBA2}"/>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graphicEl>
                                              <a:dgm id="{5E193A34-0702-4BCA-AD5D-77BD35FFB6A6}"/>
                                            </p:graphicEl>
                                          </p:spTgt>
                                        </p:tgtEl>
                                        <p:attrNameLst>
                                          <p:attrName>style.visibility</p:attrName>
                                        </p:attrNameLst>
                                      </p:cBhvr>
                                      <p:to>
                                        <p:strVal val="visible"/>
                                      </p:to>
                                    </p:set>
                                    <p:anim calcmode="lin" valueType="num">
                                      <p:cBhvr>
                                        <p:cTn id="14" dur="1000" fill="hold"/>
                                        <p:tgtEl>
                                          <p:spTgt spid="2">
                                            <p:graphicEl>
                                              <a:dgm id="{5E193A34-0702-4BCA-AD5D-77BD35FFB6A6}"/>
                                            </p:graphicEl>
                                          </p:spTgt>
                                        </p:tgtEl>
                                        <p:attrNameLst>
                                          <p:attrName>ppt_w</p:attrName>
                                        </p:attrNameLst>
                                      </p:cBhvr>
                                      <p:tavLst>
                                        <p:tav tm="0">
                                          <p:val>
                                            <p:strVal val="#ppt_w*0.70"/>
                                          </p:val>
                                        </p:tav>
                                        <p:tav tm="100000">
                                          <p:val>
                                            <p:strVal val="#ppt_w"/>
                                          </p:val>
                                        </p:tav>
                                      </p:tavLst>
                                    </p:anim>
                                    <p:anim calcmode="lin" valueType="num">
                                      <p:cBhvr>
                                        <p:cTn id="15" dur="1000" fill="hold"/>
                                        <p:tgtEl>
                                          <p:spTgt spid="2">
                                            <p:graphicEl>
                                              <a:dgm id="{5E193A34-0702-4BCA-AD5D-77BD35FFB6A6}"/>
                                            </p:graphicEl>
                                          </p:spTgt>
                                        </p:tgtEl>
                                        <p:attrNameLst>
                                          <p:attrName>ppt_h</p:attrName>
                                        </p:attrNameLst>
                                      </p:cBhvr>
                                      <p:tavLst>
                                        <p:tav tm="0">
                                          <p:val>
                                            <p:strVal val="#ppt_h"/>
                                          </p:val>
                                        </p:tav>
                                        <p:tav tm="100000">
                                          <p:val>
                                            <p:strVal val="#ppt_h"/>
                                          </p:val>
                                        </p:tav>
                                      </p:tavLst>
                                    </p:anim>
                                    <p:animEffect transition="in" filter="fade">
                                      <p:cBhvr>
                                        <p:cTn id="16" dur="1000"/>
                                        <p:tgtEl>
                                          <p:spTgt spid="2">
                                            <p:graphicEl>
                                              <a:dgm id="{5E193A34-0702-4BCA-AD5D-77BD35FFB6A6}"/>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grpId="1" nodeType="clickEffect">
                                  <p:stCondLst>
                                    <p:cond delay="0"/>
                                  </p:stCondLst>
                                  <p:childTnLst>
                                    <p:animMotion origin="layout" path="M 0 0  L 0.25 0  E" pathEditMode="relative" ptsTypes="">
                                      <p:cBhvr>
                                        <p:cTn id="20" dur="1000" spd="-100000" fill="hold"/>
                                        <p:tgtEl>
                                          <p:spTgt spid="2">
                                            <p:graphicEl>
                                              <a:dgm id="{E789E225-4415-4192-B50B-602DB591CBA2}"/>
                                            </p:graphicEl>
                                          </p:spTgt>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1" nodeType="clickEffect">
                                  <p:stCondLst>
                                    <p:cond delay="0"/>
                                  </p:stCondLst>
                                  <p:childTnLst>
                                    <p:animMotion origin="layout" path="M 0 0  L 0.25 0  E" pathEditMode="relative" ptsTypes="">
                                      <p:cBhvr>
                                        <p:cTn id="24" dur="1000" spd="-100000" fill="hold"/>
                                        <p:tgtEl>
                                          <p:spTgt spid="2">
                                            <p:graphicEl>
                                              <a:dgm id="{5E193A34-0702-4BCA-AD5D-77BD35FFB6A6}"/>
                                            </p:graphic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2" grpI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3168501"/>
            <a:ext cx="9144000" cy="1477925"/>
          </a:xfrm>
          <a:prstGeom prst="rect">
            <a:avLst/>
          </a:prstGeom>
          <a:solidFill>
            <a:srgbClr val="89E3E7">
              <a:alpha val="3019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Round Diagonal Corner Rectangle 14"/>
          <p:cNvSpPr/>
          <p:nvPr/>
        </p:nvSpPr>
        <p:spPr>
          <a:xfrm>
            <a:off x="457200" y="3505200"/>
            <a:ext cx="2121002" cy="2126522"/>
          </a:xfrm>
          <a:prstGeom prst="round2DiagRect">
            <a:avLst>
              <a:gd name="adj1" fmla="val 7644"/>
              <a:gd name="adj2" fmla="val 0"/>
            </a:avLst>
          </a:prstGeom>
          <a:noFill/>
          <a:ln w="127000" cap="rnd" cmpd="sng" algn="ctr">
            <a:solidFill>
              <a:srgbClr val="89E3E7"/>
            </a:solidFill>
            <a:prstDash val="solid"/>
          </a:ln>
          <a:effectLst>
            <a:reflection blurRad="6350" stA="52000" endA="300" endPos="35000" dir="5400000" sy="-100000" algn="bl" rotWithShape="0"/>
          </a:effectLst>
          <a:scene3d>
            <a:camera prst="orthographicFront"/>
            <a:lightRig rig="soft" dir="t"/>
          </a:scene3d>
          <a:sp3d prstMaterial="matte">
            <a:bevelT w="127000" h="127000"/>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mk-MK" sz="2800" kern="0" dirty="0" smtClean="0">
              <a:solidFill>
                <a:sysClr val="window" lastClr="FFFFFF">
                  <a:lumMod val="65000"/>
                </a:sys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mk-MK" sz="2800" b="0" i="0" u="none" strike="noStrike" kern="0" cap="none" spc="0" normalizeH="0" baseline="0" noProof="0" dirty="0" smtClean="0">
              <a:ln>
                <a:noFill/>
              </a:ln>
              <a:solidFill>
                <a:sysClr val="window" lastClr="FFFFFF">
                  <a:lumMod val="65000"/>
                </a:sysClr>
              </a:solidFill>
              <a:effectLst/>
              <a:uLnTx/>
              <a:uFillTx/>
              <a:latin typeface="Gill Sans MT Condensed"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2800" kern="0" dirty="0" smtClean="0">
              <a:solidFill>
                <a:sysClr val="window" lastClr="FFFFFF">
                  <a:lumMod val="65000"/>
                </a:sys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 lastClr="FFFFFF">
                  <a:lumMod val="65000"/>
                </a:sysClr>
              </a:solidFill>
              <a:effectLst/>
              <a:uLnTx/>
              <a:uFillTx/>
              <a:latin typeface="Gill Sans MT Condensed" pitchFamily="34" charset="0"/>
              <a:ea typeface="+mn-ea"/>
              <a:cs typeface="+mn-cs"/>
            </a:endParaRPr>
          </a:p>
        </p:txBody>
      </p:sp>
      <p:sp>
        <p:nvSpPr>
          <p:cNvPr id="16" name="Round Diagonal Corner Rectangle 15"/>
          <p:cNvSpPr/>
          <p:nvPr/>
        </p:nvSpPr>
        <p:spPr>
          <a:xfrm>
            <a:off x="3429000" y="4495800"/>
            <a:ext cx="2121002" cy="2126522"/>
          </a:xfrm>
          <a:prstGeom prst="round2DiagRect">
            <a:avLst>
              <a:gd name="adj1" fmla="val 7142"/>
              <a:gd name="adj2" fmla="val 0"/>
            </a:avLst>
          </a:prstGeom>
          <a:noFill/>
          <a:ln w="127000" cap="rnd" cmpd="sng" algn="ctr">
            <a:solidFill>
              <a:srgbClr val="89E3E7"/>
            </a:solidFill>
            <a:prstDash val="solid"/>
          </a:ln>
          <a:effectLst>
            <a:reflection blurRad="6350" stA="52000" endA="300" endPos="35000" dir="5400000" sy="-100000" algn="bl" rotWithShape="0"/>
          </a:effectLst>
          <a:scene3d>
            <a:camera prst="orthographicFront"/>
            <a:lightRig rig="soft" dir="t"/>
          </a:scene3d>
          <a:sp3d prstMaterial="matte">
            <a:bevelT w="127000" h="127000"/>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mk-MK" sz="2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mk-MK" sz="2800" b="0" i="0" u="none" strike="noStrike" kern="0" cap="none" spc="0" normalizeH="0" baseline="0" noProof="0" dirty="0" smtClean="0">
              <a:ln>
                <a:noFill/>
              </a:ln>
              <a:solidFill>
                <a:prstClr val="white">
                  <a:lumMod val="65000"/>
                </a:prstClr>
              </a:solidFill>
              <a:effectLst/>
              <a:uLnTx/>
              <a:uFillTx/>
              <a:latin typeface="Gill Sans MT Condensed"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lumMod val="65000"/>
                </a:prstClr>
              </a:solidFill>
              <a:effectLst/>
              <a:uLnTx/>
              <a:uFillTx/>
              <a:latin typeface="Gill Sans MT Condensed" pitchFamily="34" charset="0"/>
              <a:ea typeface="+mn-ea"/>
              <a:cs typeface="+mn-cs"/>
            </a:endParaRPr>
          </a:p>
        </p:txBody>
      </p:sp>
      <p:sp>
        <p:nvSpPr>
          <p:cNvPr id="17" name="Round Diagonal Corner Rectangle 16"/>
          <p:cNvSpPr/>
          <p:nvPr/>
        </p:nvSpPr>
        <p:spPr>
          <a:xfrm>
            <a:off x="6248400" y="3657600"/>
            <a:ext cx="2121002" cy="2126522"/>
          </a:xfrm>
          <a:prstGeom prst="round2DiagRect">
            <a:avLst>
              <a:gd name="adj1" fmla="val 8646"/>
              <a:gd name="adj2" fmla="val 0"/>
            </a:avLst>
          </a:prstGeom>
          <a:noFill/>
          <a:ln w="127000" cap="rnd" cmpd="sng" algn="ctr">
            <a:solidFill>
              <a:srgbClr val="89E3E7"/>
            </a:solidFill>
            <a:prstDash val="solid"/>
          </a:ln>
          <a:effectLst>
            <a:reflection blurRad="6350" stA="52000" endA="300" endPos="35000" dir="5400000" sy="-100000" algn="bl" rotWithShape="0"/>
          </a:effectLst>
          <a:scene3d>
            <a:camera prst="orthographicFront"/>
            <a:lightRig rig="soft" dir="t"/>
          </a:scene3d>
          <a:sp3d prstMaterial="matte">
            <a:bevelT w="127000" h="127000"/>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mk-MK" sz="2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mk-MK" sz="2800" b="0" i="0" u="none" strike="noStrike" kern="0" cap="none" spc="0" normalizeH="0" baseline="0" noProof="0" dirty="0" smtClean="0">
              <a:ln>
                <a:noFill/>
              </a:ln>
              <a:solidFill>
                <a:prstClr val="white">
                  <a:lumMod val="65000"/>
                </a:prstClr>
              </a:solidFill>
              <a:effectLst/>
              <a:uLnTx/>
              <a:uFillTx/>
              <a:latin typeface="Gill Sans MT Condensed"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2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mk-MK" sz="2800" b="0" i="0" u="none" strike="noStrike" kern="0" cap="none" spc="0" normalizeH="0" baseline="0" noProof="0" dirty="0" smtClean="0">
              <a:ln>
                <a:noFill/>
              </a:ln>
              <a:solidFill>
                <a:prstClr val="white">
                  <a:lumMod val="65000"/>
                </a:prstClr>
              </a:solidFill>
              <a:effectLst/>
              <a:uLnTx/>
              <a:uFillTx/>
              <a:latin typeface="Gill Sans MT Condensed"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lumMod val="65000"/>
                </a:prstClr>
              </a:solidFill>
              <a:effectLst/>
              <a:uLnTx/>
              <a:uFillTx/>
              <a:latin typeface="Gill Sans MT Condensed" pitchFamily="34" charset="0"/>
              <a:ea typeface="+mn-ea"/>
              <a:cs typeface="+mn-cs"/>
            </a:endParaRPr>
          </a:p>
        </p:txBody>
      </p:sp>
      <p:grpSp>
        <p:nvGrpSpPr>
          <p:cNvPr id="2" name="Group 14"/>
          <p:cNvGrpSpPr/>
          <p:nvPr/>
        </p:nvGrpSpPr>
        <p:grpSpPr>
          <a:xfrm>
            <a:off x="2895600" y="2057400"/>
            <a:ext cx="3624649" cy="404038"/>
            <a:chOff x="5232189" y="4837812"/>
            <a:chExt cx="3624649" cy="404038"/>
          </a:xfrm>
        </p:grpSpPr>
        <p:sp>
          <p:nvSpPr>
            <p:cNvPr id="19" name="Round Diagonal Corner Rectangle 18"/>
            <p:cNvSpPr/>
            <p:nvPr/>
          </p:nvSpPr>
          <p:spPr>
            <a:xfrm>
              <a:off x="5232189" y="4837812"/>
              <a:ext cx="402989" cy="404038"/>
            </a:xfrm>
            <a:prstGeom prst="round2DiagRect">
              <a:avLst>
                <a:gd name="adj1" fmla="val 16667"/>
                <a:gd name="adj2" fmla="val 0"/>
              </a:avLst>
            </a:prstGeom>
            <a:solidFill>
              <a:srgbClr val="EAEAEA">
                <a:alpha val="40000"/>
              </a:srgbClr>
            </a:solidFill>
            <a:ln w="127000" cap="rnd" cmpd="sng" algn="ctr">
              <a:noFill/>
              <a:prstDash val="solid"/>
            </a:ln>
            <a:effectLst/>
            <a:scene3d>
              <a:camera prst="orthographicFront"/>
              <a:lightRig rig="soft" dir="t"/>
            </a:scene3d>
            <a:sp3d prstMaterial="matte">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Round Diagonal Corner Rectangle 19"/>
            <p:cNvSpPr/>
            <p:nvPr/>
          </p:nvSpPr>
          <p:spPr>
            <a:xfrm>
              <a:off x="5769132" y="4837812"/>
              <a:ext cx="402989" cy="404038"/>
            </a:xfrm>
            <a:prstGeom prst="round2DiagRect">
              <a:avLst>
                <a:gd name="adj1" fmla="val 16667"/>
                <a:gd name="adj2" fmla="val 0"/>
              </a:avLst>
            </a:prstGeom>
            <a:solidFill>
              <a:srgbClr val="EAEAEA">
                <a:alpha val="40000"/>
              </a:srgbClr>
            </a:solidFill>
            <a:ln w="127000" cap="rnd" cmpd="sng" algn="ctr">
              <a:noFill/>
              <a:prstDash val="solid"/>
            </a:ln>
            <a:effectLst/>
            <a:scene3d>
              <a:camera prst="orthographicFront"/>
              <a:lightRig rig="soft" dir="t"/>
            </a:scene3d>
            <a:sp3d prstMaterial="matte">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 name="Round Diagonal Corner Rectangle 20"/>
            <p:cNvSpPr/>
            <p:nvPr/>
          </p:nvSpPr>
          <p:spPr>
            <a:xfrm>
              <a:off x="6306075" y="4837812"/>
              <a:ext cx="402989" cy="404038"/>
            </a:xfrm>
            <a:prstGeom prst="round2DiagRect">
              <a:avLst>
                <a:gd name="adj1" fmla="val 16667"/>
                <a:gd name="adj2" fmla="val 0"/>
              </a:avLst>
            </a:prstGeom>
            <a:solidFill>
              <a:srgbClr val="EAEAEA">
                <a:alpha val="40000"/>
              </a:srgbClr>
            </a:solidFill>
            <a:ln w="127000" cap="rnd" cmpd="sng" algn="ctr">
              <a:noFill/>
              <a:prstDash val="solid"/>
            </a:ln>
            <a:effectLst/>
            <a:scene3d>
              <a:camera prst="orthographicFront"/>
              <a:lightRig rig="soft" dir="t"/>
            </a:scene3d>
            <a:sp3d prstMaterial="matte">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Round Diagonal Corner Rectangle 21"/>
            <p:cNvSpPr/>
            <p:nvPr/>
          </p:nvSpPr>
          <p:spPr>
            <a:xfrm>
              <a:off x="6843018" y="4837812"/>
              <a:ext cx="402989" cy="404038"/>
            </a:xfrm>
            <a:prstGeom prst="round2DiagRect">
              <a:avLst>
                <a:gd name="adj1" fmla="val 16667"/>
                <a:gd name="adj2" fmla="val 0"/>
              </a:avLst>
            </a:prstGeom>
            <a:solidFill>
              <a:srgbClr val="EAEAEA">
                <a:alpha val="40000"/>
              </a:srgbClr>
            </a:solidFill>
            <a:ln w="127000" cap="rnd" cmpd="sng" algn="ctr">
              <a:noFill/>
              <a:prstDash val="solid"/>
            </a:ln>
            <a:effectLst/>
            <a:scene3d>
              <a:camera prst="orthographicFront"/>
              <a:lightRig rig="soft" dir="t"/>
            </a:scene3d>
            <a:sp3d prstMaterial="matte">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 name="Round Diagonal Corner Rectangle 22"/>
            <p:cNvSpPr/>
            <p:nvPr/>
          </p:nvSpPr>
          <p:spPr>
            <a:xfrm>
              <a:off x="7379961" y="4837812"/>
              <a:ext cx="402989" cy="404038"/>
            </a:xfrm>
            <a:prstGeom prst="round2DiagRect">
              <a:avLst>
                <a:gd name="adj1" fmla="val 16667"/>
                <a:gd name="adj2" fmla="val 0"/>
              </a:avLst>
            </a:prstGeom>
            <a:solidFill>
              <a:srgbClr val="EAEAEA">
                <a:alpha val="40000"/>
              </a:srgbClr>
            </a:solidFill>
            <a:ln w="127000" cap="rnd" cmpd="sng" algn="ctr">
              <a:noFill/>
              <a:prstDash val="solid"/>
            </a:ln>
            <a:effectLst/>
            <a:scene3d>
              <a:camera prst="orthographicFront"/>
              <a:lightRig rig="soft" dir="t"/>
            </a:scene3d>
            <a:sp3d prstMaterial="matte">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 name="Round Diagonal Corner Rectangle 23"/>
            <p:cNvSpPr/>
            <p:nvPr/>
          </p:nvSpPr>
          <p:spPr>
            <a:xfrm>
              <a:off x="7916904" y="4837812"/>
              <a:ext cx="402989" cy="404038"/>
            </a:xfrm>
            <a:prstGeom prst="round2DiagRect">
              <a:avLst>
                <a:gd name="adj1" fmla="val 16667"/>
                <a:gd name="adj2" fmla="val 0"/>
              </a:avLst>
            </a:prstGeom>
            <a:solidFill>
              <a:srgbClr val="EAEAEA">
                <a:alpha val="40000"/>
              </a:srgbClr>
            </a:solidFill>
            <a:ln w="127000" cap="rnd" cmpd="sng" algn="ctr">
              <a:noFill/>
              <a:prstDash val="solid"/>
            </a:ln>
            <a:effectLst/>
            <a:scene3d>
              <a:camera prst="orthographicFront"/>
              <a:lightRig rig="soft" dir="t"/>
            </a:scene3d>
            <a:sp3d prstMaterial="matte">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 name="Round Diagonal Corner Rectangle 24"/>
            <p:cNvSpPr/>
            <p:nvPr/>
          </p:nvSpPr>
          <p:spPr>
            <a:xfrm>
              <a:off x="8453849" y="4837812"/>
              <a:ext cx="402989" cy="404038"/>
            </a:xfrm>
            <a:prstGeom prst="round2DiagRect">
              <a:avLst>
                <a:gd name="adj1" fmla="val 16667"/>
                <a:gd name="adj2" fmla="val 0"/>
              </a:avLst>
            </a:prstGeom>
            <a:solidFill>
              <a:srgbClr val="EAEAEA">
                <a:alpha val="40000"/>
              </a:srgbClr>
            </a:solidFill>
            <a:ln w="127000" cap="rnd" cmpd="sng" algn="ctr">
              <a:noFill/>
              <a:prstDash val="solid"/>
            </a:ln>
            <a:effectLst/>
            <a:scene3d>
              <a:camera prst="orthographicFront"/>
              <a:lightRig rig="soft" dir="t"/>
            </a:scene3d>
            <a:sp3d prstMaterial="matte">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8" name="TextBox 17"/>
          <p:cNvSpPr txBox="1"/>
          <p:nvPr/>
        </p:nvSpPr>
        <p:spPr>
          <a:xfrm>
            <a:off x="762000" y="381000"/>
            <a:ext cx="7924800" cy="1569660"/>
          </a:xfrm>
          <a:prstGeom prst="rect">
            <a:avLst/>
          </a:prstGeom>
          <a:noFill/>
        </p:spPr>
        <p:txBody>
          <a:bodyPr wrap="square" rtlCol="0">
            <a:spAutoFit/>
          </a:bodyPr>
          <a:lstStyle/>
          <a:p>
            <a:pPr algn="ctr"/>
            <a:r>
              <a:rPr lang="mk-MK" sz="2400" dirty="0" smtClean="0"/>
              <a:t>Организирана измама на повеќе учесници кои исти телесни повреди во краток временски период ги пријавуваат во повеќе ОК, а сите поткрепени со Записници од МВР</a:t>
            </a:r>
            <a:endParaRPr lang="mk-MK" sz="2400" dirty="0"/>
          </a:p>
        </p:txBody>
      </p:sp>
      <p:sp>
        <p:nvSpPr>
          <p:cNvPr id="30" name="Rectangle 29"/>
          <p:cNvSpPr/>
          <p:nvPr/>
        </p:nvSpPr>
        <p:spPr>
          <a:xfrm>
            <a:off x="685800" y="3581400"/>
            <a:ext cx="1752600" cy="2031325"/>
          </a:xfrm>
          <a:prstGeom prst="rect">
            <a:avLst/>
          </a:prstGeom>
        </p:spPr>
        <p:txBody>
          <a:bodyPr wrap="square">
            <a:spAutoFit/>
          </a:bodyPr>
          <a:lstStyle/>
          <a:p>
            <a:pPr algn="ctr">
              <a:defRPr/>
            </a:pPr>
            <a:r>
              <a:rPr lang="mk-MK" kern="0" dirty="0" smtClean="0">
                <a:solidFill>
                  <a:sysClr val="window" lastClr="FFFFFF">
                    <a:lumMod val="65000"/>
                  </a:sysClr>
                </a:solidFill>
                <a:latin typeface="Gill Sans MT Condensed" pitchFamily="34" charset="0"/>
              </a:rPr>
              <a:t>Ден на штетен настан 14.09.2011 во Битола., пријавена во Осигурителна Полиса</a:t>
            </a:r>
            <a:endParaRPr lang="en-US" kern="0" dirty="0" smtClean="0">
              <a:solidFill>
                <a:sysClr val="window" lastClr="FFFFFF">
                  <a:lumMod val="65000"/>
                </a:sysClr>
              </a:solidFill>
              <a:latin typeface="Gill Sans MT Condensed" pitchFamily="34" charset="0"/>
            </a:endParaRPr>
          </a:p>
        </p:txBody>
      </p:sp>
      <p:sp>
        <p:nvSpPr>
          <p:cNvPr id="31" name="Rectangle 30"/>
          <p:cNvSpPr/>
          <p:nvPr/>
        </p:nvSpPr>
        <p:spPr>
          <a:xfrm>
            <a:off x="3505200" y="4724400"/>
            <a:ext cx="1905000" cy="1323439"/>
          </a:xfrm>
          <a:prstGeom prst="rect">
            <a:avLst/>
          </a:prstGeom>
        </p:spPr>
        <p:txBody>
          <a:bodyPr wrap="square">
            <a:spAutoFit/>
          </a:bodyPr>
          <a:lstStyle/>
          <a:p>
            <a:pPr algn="ctr">
              <a:defRPr/>
            </a:pPr>
            <a:r>
              <a:rPr lang="mk-MK" sz="1600" kern="0" dirty="0" smtClean="0">
                <a:solidFill>
                  <a:sysClr val="window" lastClr="FFFFFF">
                    <a:lumMod val="65000"/>
                  </a:sysClr>
                </a:solidFill>
                <a:latin typeface="Gill Sans MT Condensed" pitchFamily="34" charset="0"/>
              </a:rPr>
              <a:t>Ден на штетен настан 18.09.2011 во Скопје. Пријавена во Евроинс Осигурување</a:t>
            </a:r>
            <a:endParaRPr lang="en-US" sz="1600" kern="0" dirty="0" smtClean="0">
              <a:solidFill>
                <a:sysClr val="window" lastClr="FFFFFF">
                  <a:lumMod val="65000"/>
                </a:sysClr>
              </a:solidFill>
              <a:latin typeface="Gill Sans MT Condensed" pitchFamily="34" charset="0"/>
            </a:endParaRPr>
          </a:p>
        </p:txBody>
      </p:sp>
      <p:sp>
        <p:nvSpPr>
          <p:cNvPr id="32" name="Rectangle 31"/>
          <p:cNvSpPr/>
          <p:nvPr/>
        </p:nvSpPr>
        <p:spPr>
          <a:xfrm>
            <a:off x="6400800" y="3810000"/>
            <a:ext cx="1828800" cy="1815882"/>
          </a:xfrm>
          <a:prstGeom prst="rect">
            <a:avLst/>
          </a:prstGeom>
        </p:spPr>
        <p:txBody>
          <a:bodyPr wrap="square">
            <a:spAutoFit/>
          </a:bodyPr>
          <a:lstStyle/>
          <a:p>
            <a:pPr algn="ctr">
              <a:defRPr/>
            </a:pPr>
            <a:r>
              <a:rPr lang="mk-MK" sz="1400" kern="0" dirty="0" smtClean="0">
                <a:solidFill>
                  <a:sysClr val="window" lastClr="FFFFFF">
                    <a:lumMod val="65000"/>
                  </a:sysClr>
                </a:solidFill>
                <a:latin typeface="Gill Sans MT Condensed" pitchFamily="34" charset="0"/>
              </a:rPr>
              <a:t>Ден на штетен настан 30.10.2011 во Св. Николе., не е пријавена во ОК – ПС Св. Николе ја детектира измамата и поведе кривична постапка</a:t>
            </a:r>
            <a:endParaRPr lang="en-US" sz="1400" kern="0" dirty="0" smtClean="0">
              <a:solidFill>
                <a:sysClr val="window" lastClr="FFFFFF">
                  <a:lumMod val="65000"/>
                </a:sysClr>
              </a:solidFill>
              <a:latin typeface="Gill Sans MT Condensed" pitchFamily="34" charset="0"/>
            </a:endParaRPr>
          </a:p>
        </p:txBody>
      </p:sp>
      <p:sp>
        <p:nvSpPr>
          <p:cNvPr id="33" name="TextBox 32"/>
          <p:cNvSpPr txBox="1"/>
          <p:nvPr/>
        </p:nvSpPr>
        <p:spPr>
          <a:xfrm>
            <a:off x="685800" y="2438400"/>
            <a:ext cx="7696200" cy="1107996"/>
          </a:xfrm>
          <a:prstGeom prst="rect">
            <a:avLst/>
          </a:prstGeom>
          <a:noFill/>
        </p:spPr>
        <p:txBody>
          <a:bodyPr wrap="square" rtlCol="0">
            <a:spAutoFit/>
          </a:bodyPr>
          <a:lstStyle/>
          <a:p>
            <a:pPr algn="ctr"/>
            <a:r>
              <a:rPr lang="mk-MK" sz="2400" dirty="0" smtClean="0"/>
              <a:t>Сопатничка Е.Т., возраст 47 год. Дијагноза фрактура на прва фаланга на пети прст на лева рака.</a:t>
            </a:r>
          </a:p>
          <a:p>
            <a:endParaRPr lang="mk-M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par>
                                <p:cTn id="10" presetID="6" presetClass="emph" presetSubtype="0" autoRev="1" fill="hold" grpId="1" nodeType="withEffect">
                                  <p:stCondLst>
                                    <p:cond delay="0"/>
                                  </p:stCondLst>
                                  <p:childTnLst>
                                    <p:animScale>
                                      <p:cBhvr>
                                        <p:cTn id="11" dur="500" fill="hold"/>
                                        <p:tgtEl>
                                          <p:spTgt spid="15"/>
                                        </p:tgtEl>
                                      </p:cBhvr>
                                      <p:by x="5000" y="5000"/>
                                    </p:animScale>
                                  </p:childTnLst>
                                </p:cTn>
                              </p:par>
                              <p:par>
                                <p:cTn id="12" presetID="52"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Scale>
                                      <p:cBhvr>
                                        <p:cTn id="14"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6"/>
                                        </p:tgtEl>
                                        <p:attrNameLst>
                                          <p:attrName>ppt_x</p:attrName>
                                          <p:attrName>ppt_y</p:attrName>
                                        </p:attrNameLst>
                                      </p:cBhvr>
                                    </p:animMotion>
                                    <p:animEffect transition="in" filter="fade">
                                      <p:cBhvr>
                                        <p:cTn id="16" dur="1000"/>
                                        <p:tgtEl>
                                          <p:spTgt spid="16"/>
                                        </p:tgtEl>
                                      </p:cBhvr>
                                    </p:animEffect>
                                  </p:childTnLst>
                                </p:cTn>
                              </p:par>
                              <p:par>
                                <p:cTn id="17" presetID="6" presetClass="emph" presetSubtype="0" autoRev="1" fill="hold" grpId="1" nodeType="withEffect">
                                  <p:stCondLst>
                                    <p:cond delay="500"/>
                                  </p:stCondLst>
                                  <p:childTnLst>
                                    <p:animScale>
                                      <p:cBhvr>
                                        <p:cTn id="18" dur="500" fill="hold"/>
                                        <p:tgtEl>
                                          <p:spTgt spid="16"/>
                                        </p:tgtEl>
                                      </p:cBhvr>
                                      <p:by x="5000" y="5000"/>
                                    </p:animScale>
                                  </p:childTnLst>
                                </p:cTn>
                              </p:par>
                              <p:par>
                                <p:cTn id="19" presetID="52" presetClass="entr" presetSubtype="0" fill="hold" grpId="0" nodeType="withEffect">
                                  <p:stCondLst>
                                    <p:cond delay="1000"/>
                                  </p:stCondLst>
                                  <p:childTnLst>
                                    <p:set>
                                      <p:cBhvr>
                                        <p:cTn id="20" dur="1" fill="hold">
                                          <p:stCondLst>
                                            <p:cond delay="0"/>
                                          </p:stCondLst>
                                        </p:cTn>
                                        <p:tgtEl>
                                          <p:spTgt spid="17"/>
                                        </p:tgtEl>
                                        <p:attrNameLst>
                                          <p:attrName>style.visibility</p:attrName>
                                        </p:attrNameLst>
                                      </p:cBhvr>
                                      <p:to>
                                        <p:strVal val="visible"/>
                                      </p:to>
                                    </p:set>
                                    <p:animScale>
                                      <p:cBhvr>
                                        <p:cTn id="2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7"/>
                                        </p:tgtEl>
                                        <p:attrNameLst>
                                          <p:attrName>ppt_x</p:attrName>
                                          <p:attrName>ppt_y</p:attrName>
                                        </p:attrNameLst>
                                      </p:cBhvr>
                                    </p:animMotion>
                                    <p:animEffect transition="in" filter="fade">
                                      <p:cBhvr>
                                        <p:cTn id="23" dur="1000"/>
                                        <p:tgtEl>
                                          <p:spTgt spid="17"/>
                                        </p:tgtEl>
                                      </p:cBhvr>
                                    </p:animEffect>
                                  </p:childTnLst>
                                </p:cTn>
                              </p:par>
                              <p:par>
                                <p:cTn id="24" presetID="6" presetClass="emph" presetSubtype="0" autoRev="1" fill="hold" grpId="1" nodeType="withEffect">
                                  <p:stCondLst>
                                    <p:cond delay="1000"/>
                                  </p:stCondLst>
                                  <p:childTnLst>
                                    <p:animScale>
                                      <p:cBhvr>
                                        <p:cTn id="25" dur="500" fill="hold"/>
                                        <p:tgtEl>
                                          <p:spTgt spid="17"/>
                                        </p:tgtEl>
                                      </p:cBhvr>
                                      <p:by x="5000" y="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3168501"/>
            <a:ext cx="9144000" cy="1477925"/>
          </a:xfrm>
          <a:prstGeom prst="rect">
            <a:avLst/>
          </a:prstGeom>
          <a:solidFill>
            <a:srgbClr val="89E3E7">
              <a:alpha val="3019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Round Diagonal Corner Rectangle 14"/>
          <p:cNvSpPr/>
          <p:nvPr/>
        </p:nvSpPr>
        <p:spPr>
          <a:xfrm>
            <a:off x="762000" y="3505200"/>
            <a:ext cx="2121002" cy="2126522"/>
          </a:xfrm>
          <a:prstGeom prst="round2DiagRect">
            <a:avLst>
              <a:gd name="adj1" fmla="val 7644"/>
              <a:gd name="adj2" fmla="val 0"/>
            </a:avLst>
          </a:prstGeom>
          <a:noFill/>
          <a:ln w="127000" cap="rnd" cmpd="sng" algn="ctr">
            <a:solidFill>
              <a:srgbClr val="89E3E7"/>
            </a:solidFill>
            <a:prstDash val="solid"/>
          </a:ln>
          <a:effectLst>
            <a:reflection blurRad="6350" stA="52000" endA="300" endPos="35000" dir="5400000" sy="-100000" algn="bl" rotWithShape="0"/>
          </a:effectLst>
          <a:scene3d>
            <a:camera prst="orthographicFront"/>
            <a:lightRig rig="soft" dir="t"/>
          </a:scene3d>
          <a:sp3d prstMaterial="matte">
            <a:bevelT w="127000" h="127000"/>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mk-MK" sz="2800" kern="0" dirty="0" smtClean="0">
              <a:solidFill>
                <a:sysClr val="window" lastClr="FFFFFF">
                  <a:lumMod val="65000"/>
                </a:sys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mk-MK" sz="2800" b="0" i="0" u="none" strike="noStrike" kern="0" cap="none" spc="0" normalizeH="0" baseline="0" noProof="0" dirty="0" smtClean="0">
              <a:ln>
                <a:noFill/>
              </a:ln>
              <a:solidFill>
                <a:sysClr val="window" lastClr="FFFFFF">
                  <a:lumMod val="65000"/>
                </a:sysClr>
              </a:solidFill>
              <a:effectLst/>
              <a:uLnTx/>
              <a:uFillTx/>
              <a:latin typeface="Gill Sans MT Condensed"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2800" kern="0" dirty="0" smtClean="0">
              <a:solidFill>
                <a:sysClr val="window" lastClr="FFFFFF">
                  <a:lumMod val="65000"/>
                </a:sys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 lastClr="FFFFFF">
                  <a:lumMod val="65000"/>
                </a:sysClr>
              </a:solidFill>
              <a:effectLst/>
              <a:uLnTx/>
              <a:uFillTx/>
              <a:latin typeface="Gill Sans MT Condensed" pitchFamily="34" charset="0"/>
              <a:ea typeface="+mn-ea"/>
              <a:cs typeface="+mn-cs"/>
            </a:endParaRPr>
          </a:p>
        </p:txBody>
      </p:sp>
      <p:sp>
        <p:nvSpPr>
          <p:cNvPr id="16" name="Round Diagonal Corner Rectangle 15"/>
          <p:cNvSpPr/>
          <p:nvPr/>
        </p:nvSpPr>
        <p:spPr>
          <a:xfrm>
            <a:off x="6172200" y="3505200"/>
            <a:ext cx="2121002" cy="2126522"/>
          </a:xfrm>
          <a:prstGeom prst="round2DiagRect">
            <a:avLst>
              <a:gd name="adj1" fmla="val 7142"/>
              <a:gd name="adj2" fmla="val 0"/>
            </a:avLst>
          </a:prstGeom>
          <a:noFill/>
          <a:ln w="127000" cap="rnd" cmpd="sng" algn="ctr">
            <a:solidFill>
              <a:srgbClr val="89E3E7"/>
            </a:solidFill>
            <a:prstDash val="solid"/>
          </a:ln>
          <a:effectLst>
            <a:reflection blurRad="6350" stA="52000" endA="300" endPos="35000" dir="5400000" sy="-100000" algn="bl" rotWithShape="0"/>
          </a:effectLst>
          <a:scene3d>
            <a:camera prst="orthographicFront"/>
            <a:lightRig rig="soft" dir="t"/>
          </a:scene3d>
          <a:sp3d prstMaterial="matte">
            <a:bevelT w="127000" h="127000"/>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mk-MK" sz="2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mk-MK" sz="2800" b="0" i="0" u="none" strike="noStrike" kern="0" cap="none" spc="0" normalizeH="0" baseline="0" noProof="0" dirty="0" smtClean="0">
              <a:ln>
                <a:noFill/>
              </a:ln>
              <a:solidFill>
                <a:prstClr val="white">
                  <a:lumMod val="65000"/>
                </a:prstClr>
              </a:solidFill>
              <a:effectLst/>
              <a:uLnTx/>
              <a:uFillTx/>
              <a:latin typeface="Gill Sans MT Condensed"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lumMod val="65000"/>
                </a:prstClr>
              </a:solidFill>
              <a:effectLst/>
              <a:uLnTx/>
              <a:uFillTx/>
              <a:latin typeface="Gill Sans MT Condensed" pitchFamily="34" charset="0"/>
              <a:ea typeface="+mn-ea"/>
              <a:cs typeface="+mn-cs"/>
            </a:endParaRPr>
          </a:p>
        </p:txBody>
      </p:sp>
      <p:grpSp>
        <p:nvGrpSpPr>
          <p:cNvPr id="2" name="Group 14"/>
          <p:cNvGrpSpPr/>
          <p:nvPr/>
        </p:nvGrpSpPr>
        <p:grpSpPr>
          <a:xfrm>
            <a:off x="2895600" y="2057400"/>
            <a:ext cx="3624649" cy="404038"/>
            <a:chOff x="5232189" y="4837812"/>
            <a:chExt cx="3624649" cy="404038"/>
          </a:xfrm>
        </p:grpSpPr>
        <p:sp>
          <p:nvSpPr>
            <p:cNvPr id="19" name="Round Diagonal Corner Rectangle 18"/>
            <p:cNvSpPr/>
            <p:nvPr/>
          </p:nvSpPr>
          <p:spPr>
            <a:xfrm>
              <a:off x="5232189" y="4837812"/>
              <a:ext cx="402989" cy="404038"/>
            </a:xfrm>
            <a:prstGeom prst="round2DiagRect">
              <a:avLst>
                <a:gd name="adj1" fmla="val 16667"/>
                <a:gd name="adj2" fmla="val 0"/>
              </a:avLst>
            </a:prstGeom>
            <a:solidFill>
              <a:srgbClr val="EAEAEA">
                <a:alpha val="40000"/>
              </a:srgbClr>
            </a:solidFill>
            <a:ln w="127000" cap="rnd" cmpd="sng" algn="ctr">
              <a:noFill/>
              <a:prstDash val="solid"/>
            </a:ln>
            <a:effectLst/>
            <a:scene3d>
              <a:camera prst="orthographicFront"/>
              <a:lightRig rig="soft" dir="t"/>
            </a:scene3d>
            <a:sp3d prstMaterial="matte">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Round Diagonal Corner Rectangle 19"/>
            <p:cNvSpPr/>
            <p:nvPr/>
          </p:nvSpPr>
          <p:spPr>
            <a:xfrm>
              <a:off x="5769132" y="4837812"/>
              <a:ext cx="402989" cy="404038"/>
            </a:xfrm>
            <a:prstGeom prst="round2DiagRect">
              <a:avLst>
                <a:gd name="adj1" fmla="val 16667"/>
                <a:gd name="adj2" fmla="val 0"/>
              </a:avLst>
            </a:prstGeom>
            <a:solidFill>
              <a:srgbClr val="EAEAEA">
                <a:alpha val="40000"/>
              </a:srgbClr>
            </a:solidFill>
            <a:ln w="127000" cap="rnd" cmpd="sng" algn="ctr">
              <a:noFill/>
              <a:prstDash val="solid"/>
            </a:ln>
            <a:effectLst/>
            <a:scene3d>
              <a:camera prst="orthographicFront"/>
              <a:lightRig rig="soft" dir="t"/>
            </a:scene3d>
            <a:sp3d prstMaterial="matte">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 name="Round Diagonal Corner Rectangle 20"/>
            <p:cNvSpPr/>
            <p:nvPr/>
          </p:nvSpPr>
          <p:spPr>
            <a:xfrm>
              <a:off x="6306075" y="4837812"/>
              <a:ext cx="402989" cy="404038"/>
            </a:xfrm>
            <a:prstGeom prst="round2DiagRect">
              <a:avLst>
                <a:gd name="adj1" fmla="val 16667"/>
                <a:gd name="adj2" fmla="val 0"/>
              </a:avLst>
            </a:prstGeom>
            <a:solidFill>
              <a:srgbClr val="EAEAEA">
                <a:alpha val="40000"/>
              </a:srgbClr>
            </a:solidFill>
            <a:ln w="127000" cap="rnd" cmpd="sng" algn="ctr">
              <a:noFill/>
              <a:prstDash val="solid"/>
            </a:ln>
            <a:effectLst/>
            <a:scene3d>
              <a:camera prst="orthographicFront"/>
              <a:lightRig rig="soft" dir="t"/>
            </a:scene3d>
            <a:sp3d prstMaterial="matte">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Round Diagonal Corner Rectangle 21"/>
            <p:cNvSpPr/>
            <p:nvPr/>
          </p:nvSpPr>
          <p:spPr>
            <a:xfrm>
              <a:off x="6843018" y="4837812"/>
              <a:ext cx="402989" cy="404038"/>
            </a:xfrm>
            <a:prstGeom prst="round2DiagRect">
              <a:avLst>
                <a:gd name="adj1" fmla="val 16667"/>
                <a:gd name="adj2" fmla="val 0"/>
              </a:avLst>
            </a:prstGeom>
            <a:solidFill>
              <a:srgbClr val="EAEAEA">
                <a:alpha val="40000"/>
              </a:srgbClr>
            </a:solidFill>
            <a:ln w="127000" cap="rnd" cmpd="sng" algn="ctr">
              <a:noFill/>
              <a:prstDash val="solid"/>
            </a:ln>
            <a:effectLst/>
            <a:scene3d>
              <a:camera prst="orthographicFront"/>
              <a:lightRig rig="soft" dir="t"/>
            </a:scene3d>
            <a:sp3d prstMaterial="matte">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 name="Round Diagonal Corner Rectangle 22"/>
            <p:cNvSpPr/>
            <p:nvPr/>
          </p:nvSpPr>
          <p:spPr>
            <a:xfrm>
              <a:off x="7379961" y="4837812"/>
              <a:ext cx="402989" cy="404038"/>
            </a:xfrm>
            <a:prstGeom prst="round2DiagRect">
              <a:avLst>
                <a:gd name="adj1" fmla="val 16667"/>
                <a:gd name="adj2" fmla="val 0"/>
              </a:avLst>
            </a:prstGeom>
            <a:solidFill>
              <a:srgbClr val="EAEAEA">
                <a:alpha val="40000"/>
              </a:srgbClr>
            </a:solidFill>
            <a:ln w="127000" cap="rnd" cmpd="sng" algn="ctr">
              <a:noFill/>
              <a:prstDash val="solid"/>
            </a:ln>
            <a:effectLst/>
            <a:scene3d>
              <a:camera prst="orthographicFront"/>
              <a:lightRig rig="soft" dir="t"/>
            </a:scene3d>
            <a:sp3d prstMaterial="matte">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 name="Round Diagonal Corner Rectangle 23"/>
            <p:cNvSpPr/>
            <p:nvPr/>
          </p:nvSpPr>
          <p:spPr>
            <a:xfrm>
              <a:off x="7916904" y="4837812"/>
              <a:ext cx="402989" cy="404038"/>
            </a:xfrm>
            <a:prstGeom prst="round2DiagRect">
              <a:avLst>
                <a:gd name="adj1" fmla="val 16667"/>
                <a:gd name="adj2" fmla="val 0"/>
              </a:avLst>
            </a:prstGeom>
            <a:solidFill>
              <a:srgbClr val="EAEAEA">
                <a:alpha val="40000"/>
              </a:srgbClr>
            </a:solidFill>
            <a:ln w="127000" cap="rnd" cmpd="sng" algn="ctr">
              <a:noFill/>
              <a:prstDash val="solid"/>
            </a:ln>
            <a:effectLst/>
            <a:scene3d>
              <a:camera prst="orthographicFront"/>
              <a:lightRig rig="soft" dir="t"/>
            </a:scene3d>
            <a:sp3d prstMaterial="matte">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 name="Round Diagonal Corner Rectangle 24"/>
            <p:cNvSpPr/>
            <p:nvPr/>
          </p:nvSpPr>
          <p:spPr>
            <a:xfrm>
              <a:off x="8453849" y="4837812"/>
              <a:ext cx="402989" cy="404038"/>
            </a:xfrm>
            <a:prstGeom prst="round2DiagRect">
              <a:avLst>
                <a:gd name="adj1" fmla="val 16667"/>
                <a:gd name="adj2" fmla="val 0"/>
              </a:avLst>
            </a:prstGeom>
            <a:solidFill>
              <a:srgbClr val="EAEAEA">
                <a:alpha val="40000"/>
              </a:srgbClr>
            </a:solidFill>
            <a:ln w="127000" cap="rnd" cmpd="sng" algn="ctr">
              <a:noFill/>
              <a:prstDash val="solid"/>
            </a:ln>
            <a:effectLst/>
            <a:scene3d>
              <a:camera prst="orthographicFront"/>
              <a:lightRig rig="soft" dir="t"/>
            </a:scene3d>
            <a:sp3d prstMaterial="matte">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8" name="TextBox 17"/>
          <p:cNvSpPr txBox="1"/>
          <p:nvPr/>
        </p:nvSpPr>
        <p:spPr>
          <a:xfrm>
            <a:off x="762000" y="381000"/>
            <a:ext cx="7924800" cy="1569660"/>
          </a:xfrm>
          <a:prstGeom prst="rect">
            <a:avLst/>
          </a:prstGeom>
          <a:noFill/>
        </p:spPr>
        <p:txBody>
          <a:bodyPr wrap="square" rtlCol="0">
            <a:spAutoFit/>
          </a:bodyPr>
          <a:lstStyle/>
          <a:p>
            <a:pPr algn="ctr"/>
            <a:r>
              <a:rPr lang="mk-MK" sz="2400" dirty="0" smtClean="0"/>
              <a:t>Организирана измама на повеќе учесници кои исти телесни повреди во краток временски период ги пријавуваат во повеќе ОК, а сите поткрепени со Записници од МВР</a:t>
            </a:r>
            <a:endParaRPr lang="mk-MK" sz="2400" dirty="0"/>
          </a:p>
        </p:txBody>
      </p:sp>
      <p:sp>
        <p:nvSpPr>
          <p:cNvPr id="30" name="Rectangle 29"/>
          <p:cNvSpPr/>
          <p:nvPr/>
        </p:nvSpPr>
        <p:spPr>
          <a:xfrm>
            <a:off x="914400" y="3581400"/>
            <a:ext cx="1752600" cy="2031325"/>
          </a:xfrm>
          <a:prstGeom prst="rect">
            <a:avLst/>
          </a:prstGeom>
        </p:spPr>
        <p:txBody>
          <a:bodyPr wrap="square">
            <a:spAutoFit/>
          </a:bodyPr>
          <a:lstStyle/>
          <a:p>
            <a:pPr algn="ctr">
              <a:defRPr/>
            </a:pPr>
            <a:r>
              <a:rPr lang="mk-MK" kern="0" dirty="0" smtClean="0">
                <a:solidFill>
                  <a:sysClr val="window" lastClr="FFFFFF">
                    <a:lumMod val="65000"/>
                  </a:sysClr>
                </a:solidFill>
                <a:latin typeface="Gill Sans MT Condensed" pitchFamily="34" charset="0"/>
              </a:rPr>
              <a:t>Ден на штетен настан 10.08.2011 во Струга., пријавена во Еуролинк Осигурување</a:t>
            </a:r>
            <a:endParaRPr lang="en-US" kern="0" dirty="0" smtClean="0">
              <a:solidFill>
                <a:sysClr val="window" lastClr="FFFFFF">
                  <a:lumMod val="65000"/>
                </a:sysClr>
              </a:solidFill>
              <a:latin typeface="Gill Sans MT Condensed" pitchFamily="34" charset="0"/>
            </a:endParaRPr>
          </a:p>
        </p:txBody>
      </p:sp>
      <p:sp>
        <p:nvSpPr>
          <p:cNvPr id="31" name="Rectangle 30"/>
          <p:cNvSpPr/>
          <p:nvPr/>
        </p:nvSpPr>
        <p:spPr>
          <a:xfrm>
            <a:off x="6248400" y="3733800"/>
            <a:ext cx="1905000" cy="1569660"/>
          </a:xfrm>
          <a:prstGeom prst="rect">
            <a:avLst/>
          </a:prstGeom>
        </p:spPr>
        <p:txBody>
          <a:bodyPr wrap="square">
            <a:spAutoFit/>
          </a:bodyPr>
          <a:lstStyle/>
          <a:p>
            <a:pPr algn="ctr">
              <a:defRPr/>
            </a:pPr>
            <a:r>
              <a:rPr lang="mk-MK" sz="1600" kern="0" dirty="0" smtClean="0">
                <a:solidFill>
                  <a:sysClr val="window" lastClr="FFFFFF">
                    <a:lumMod val="65000"/>
                  </a:sysClr>
                </a:solidFill>
                <a:latin typeface="Gill Sans MT Condensed" pitchFamily="34" charset="0"/>
              </a:rPr>
              <a:t>Ден на штетен настан 14.09.2011 во Битола. Пријавена во Осигурителна Полиса</a:t>
            </a:r>
            <a:endParaRPr lang="en-US" sz="1600" kern="0" dirty="0" smtClean="0">
              <a:solidFill>
                <a:sysClr val="window" lastClr="FFFFFF">
                  <a:lumMod val="65000"/>
                </a:sysClr>
              </a:solidFill>
              <a:latin typeface="Gill Sans MT Condensed" pitchFamily="34" charset="0"/>
            </a:endParaRPr>
          </a:p>
        </p:txBody>
      </p:sp>
      <p:sp>
        <p:nvSpPr>
          <p:cNvPr id="33" name="TextBox 32"/>
          <p:cNvSpPr txBox="1"/>
          <p:nvPr/>
        </p:nvSpPr>
        <p:spPr>
          <a:xfrm>
            <a:off x="685800" y="2438400"/>
            <a:ext cx="7696200" cy="1107996"/>
          </a:xfrm>
          <a:prstGeom prst="rect">
            <a:avLst/>
          </a:prstGeom>
          <a:noFill/>
        </p:spPr>
        <p:txBody>
          <a:bodyPr wrap="square" rtlCol="0">
            <a:spAutoFit/>
          </a:bodyPr>
          <a:lstStyle/>
          <a:p>
            <a:pPr algn="ctr"/>
            <a:r>
              <a:rPr lang="mk-MK" sz="2400" dirty="0" smtClean="0"/>
              <a:t>Сопатници И.Н., дијагноза фрактура на четврта метакарпална коска и С.Н. дијагноза контузио корпорис.</a:t>
            </a:r>
          </a:p>
          <a:p>
            <a:endParaRPr lang="mk-M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par>
                                <p:cTn id="10" presetID="6" presetClass="emph" presetSubtype="0" autoRev="1" fill="hold" grpId="1" nodeType="withEffect">
                                  <p:stCondLst>
                                    <p:cond delay="0"/>
                                  </p:stCondLst>
                                  <p:childTnLst>
                                    <p:animScale>
                                      <p:cBhvr>
                                        <p:cTn id="11" dur="500" fill="hold"/>
                                        <p:tgtEl>
                                          <p:spTgt spid="15"/>
                                        </p:tgtEl>
                                      </p:cBhvr>
                                      <p:by x="5000" y="5000"/>
                                    </p:animScale>
                                  </p:childTnLst>
                                </p:cTn>
                              </p:par>
                              <p:par>
                                <p:cTn id="12" presetID="52"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Scale>
                                      <p:cBhvr>
                                        <p:cTn id="14"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6"/>
                                        </p:tgtEl>
                                        <p:attrNameLst>
                                          <p:attrName>ppt_x</p:attrName>
                                          <p:attrName>ppt_y</p:attrName>
                                        </p:attrNameLst>
                                      </p:cBhvr>
                                    </p:animMotion>
                                    <p:animEffect transition="in" filter="fade">
                                      <p:cBhvr>
                                        <p:cTn id="16" dur="1000"/>
                                        <p:tgtEl>
                                          <p:spTgt spid="16"/>
                                        </p:tgtEl>
                                      </p:cBhvr>
                                    </p:animEffect>
                                  </p:childTnLst>
                                </p:cTn>
                              </p:par>
                              <p:par>
                                <p:cTn id="17" presetID="6" presetClass="emph" presetSubtype="0" autoRev="1" fill="hold" grpId="1" nodeType="withEffect">
                                  <p:stCondLst>
                                    <p:cond delay="500"/>
                                  </p:stCondLst>
                                  <p:childTnLst>
                                    <p:animScale>
                                      <p:cBhvr>
                                        <p:cTn id="18" dur="500" fill="hold"/>
                                        <p:tgtEl>
                                          <p:spTgt spid="16"/>
                                        </p:tgtEl>
                                      </p:cBhvr>
                                      <p:by x="5000" y="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png"/>
          <p:cNvPicPr>
            <a:picLocks noChangeAspect="1"/>
          </p:cNvPicPr>
          <p:nvPr/>
        </p:nvPicPr>
        <p:blipFill>
          <a:blip r:embed="rId2" cstate="print"/>
          <a:stretch>
            <a:fillRect/>
          </a:stretch>
        </p:blipFill>
        <p:spPr>
          <a:xfrm>
            <a:off x="0" y="391026"/>
            <a:ext cx="9144000" cy="6075947"/>
          </a:xfrm>
          <a:prstGeom prst="rect">
            <a:avLst/>
          </a:prstGeom>
        </p:spPr>
      </p:pic>
    </p:spTree>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png"/>
          <p:cNvPicPr>
            <a:picLocks noChangeAspect="1"/>
          </p:cNvPicPr>
          <p:nvPr/>
        </p:nvPicPr>
        <p:blipFill>
          <a:blip r:embed="rId3" cstate="print"/>
          <a:stretch>
            <a:fillRect/>
          </a:stretch>
        </p:blipFill>
        <p:spPr>
          <a:xfrm>
            <a:off x="304800" y="457200"/>
            <a:ext cx="8465950" cy="5791200"/>
          </a:xfrm>
          <a:prstGeom prst="rect">
            <a:avLst/>
          </a:prstGeom>
        </p:spPr>
      </p:pic>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533400" y="685800"/>
          <a:ext cx="8077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644105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9D570E31-9E0C-460C-A8AB-7B42020FAA41}"/>
                                            </p:graphicEl>
                                          </p:spTgt>
                                        </p:tgtEl>
                                        <p:attrNameLst>
                                          <p:attrName>style.visibility</p:attrName>
                                        </p:attrNameLst>
                                      </p:cBhvr>
                                      <p:to>
                                        <p:strVal val="visible"/>
                                      </p:to>
                                    </p:set>
                                    <p:anim calcmode="lin" valueType="num">
                                      <p:cBhvr additive="base">
                                        <p:cTn id="7" dur="500" fill="hold"/>
                                        <p:tgtEl>
                                          <p:spTgt spid="3">
                                            <p:graphicEl>
                                              <a:dgm id="{9D570E31-9E0C-460C-A8AB-7B42020FAA4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9D570E31-9E0C-460C-A8AB-7B42020FAA4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6DD3ED43-A11E-4CF9-B992-939C4541E5E8}"/>
                                            </p:graphicEl>
                                          </p:spTgt>
                                        </p:tgtEl>
                                        <p:attrNameLst>
                                          <p:attrName>style.visibility</p:attrName>
                                        </p:attrNameLst>
                                      </p:cBhvr>
                                      <p:to>
                                        <p:strVal val="visible"/>
                                      </p:to>
                                    </p:set>
                                    <p:anim calcmode="lin" valueType="num">
                                      <p:cBhvr additive="base">
                                        <p:cTn id="13" dur="500" fill="hold"/>
                                        <p:tgtEl>
                                          <p:spTgt spid="3">
                                            <p:graphicEl>
                                              <a:dgm id="{6DD3ED43-A11E-4CF9-B992-939C4541E5E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6DD3ED43-A11E-4CF9-B992-939C4541E5E8}"/>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graphicEl>
                                              <a:dgm id="{AC017FEB-A14F-4676-ABFA-0BFF31ADDCB4}"/>
                                            </p:graphicEl>
                                          </p:spTgt>
                                        </p:tgtEl>
                                        <p:attrNameLst>
                                          <p:attrName>style.visibility</p:attrName>
                                        </p:attrNameLst>
                                      </p:cBhvr>
                                      <p:to>
                                        <p:strVal val="visible"/>
                                      </p:to>
                                    </p:set>
                                    <p:anim calcmode="lin" valueType="num">
                                      <p:cBhvr additive="base">
                                        <p:cTn id="19" dur="500" fill="hold"/>
                                        <p:tgtEl>
                                          <p:spTgt spid="3">
                                            <p:graphicEl>
                                              <a:dgm id="{AC017FEB-A14F-4676-ABFA-0BFF31ADDCB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dgm id="{AC017FEB-A14F-4676-ABFA-0BFF31ADDCB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381000"/>
            <a:ext cx="5867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mk-MK" dirty="0" smtClean="0"/>
              <a:t>ДАЛИ ОВИЕ ОШТЕТУВАЊА СЕ ОД ИСТ ШТЕТЕН НАСТАН???</a:t>
            </a:r>
            <a:endParaRPr lang="en-US" dirty="0"/>
          </a:p>
        </p:txBody>
      </p:sp>
      <p:pic>
        <p:nvPicPr>
          <p:cNvPr id="3" name="Picture 2" descr="F:\za prezentacija\skoda i kordoba\IM000184.JPG"/>
          <p:cNvPicPr>
            <a:picLocks noChangeAspect="1" noChangeArrowheads="1"/>
          </p:cNvPicPr>
          <p:nvPr/>
        </p:nvPicPr>
        <p:blipFill>
          <a:blip r:embed="rId2" cstate="print"/>
          <a:stretch>
            <a:fillRect/>
          </a:stretch>
        </p:blipFill>
        <p:spPr>
          <a:xfrm>
            <a:off x="306094" y="2209800"/>
            <a:ext cx="4163573" cy="3124200"/>
          </a:xfrm>
          <a:prstGeom prst="rect">
            <a:avLst/>
          </a:prstGeom>
          <a:noFill/>
        </p:spPr>
      </p:pic>
      <p:pic>
        <p:nvPicPr>
          <p:cNvPr id="4" name="Picture 4" descr="F:\za prezentacija\skoda i kordoba\IM000192.JPG"/>
          <p:cNvPicPr>
            <a:picLocks noChangeAspect="1" noChangeArrowheads="1"/>
          </p:cNvPicPr>
          <p:nvPr/>
        </p:nvPicPr>
        <p:blipFill>
          <a:blip r:embed="rId3" cstate="print"/>
          <a:srcRect/>
          <a:stretch>
            <a:fillRect/>
          </a:stretch>
        </p:blipFill>
        <p:spPr bwMode="auto">
          <a:xfrm>
            <a:off x="4495800" y="2209800"/>
            <a:ext cx="4165600" cy="3124200"/>
          </a:xfrm>
          <a:prstGeom prst="rect">
            <a:avLst/>
          </a:prstGeom>
          <a:noFill/>
          <a:ln w="9525">
            <a:noFill/>
            <a:miter lim="800000"/>
            <a:headEnd/>
            <a:tailEnd/>
          </a:ln>
        </p:spPr>
      </p:pic>
    </p:spTree>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za prezentacija\ugleden prilepcanec\IMGP2356.JPG"/>
          <p:cNvPicPr>
            <a:picLocks noChangeAspect="1" noChangeArrowheads="1"/>
          </p:cNvPicPr>
          <p:nvPr/>
        </p:nvPicPr>
        <p:blipFill>
          <a:blip r:embed="rId2" cstate="print"/>
          <a:srcRect/>
          <a:stretch>
            <a:fillRect/>
          </a:stretch>
        </p:blipFill>
        <p:spPr>
          <a:xfrm>
            <a:off x="457200" y="609600"/>
            <a:ext cx="3875261" cy="2179637"/>
          </a:xfrm>
          <a:prstGeom prst="rect">
            <a:avLst/>
          </a:prstGeom>
          <a:noFill/>
        </p:spPr>
      </p:pic>
      <p:pic>
        <p:nvPicPr>
          <p:cNvPr id="5" name="Picture 2" descr="\\Data_server\PUBLIC DISK\STETI\SLAVCO\FIAT\SNV34839.JPG"/>
          <p:cNvPicPr>
            <a:picLocks noChangeAspect="1" noChangeArrowheads="1"/>
          </p:cNvPicPr>
          <p:nvPr/>
        </p:nvPicPr>
        <p:blipFill>
          <a:blip r:embed="rId3" cstate="print"/>
          <a:srcRect/>
          <a:stretch>
            <a:fillRect/>
          </a:stretch>
        </p:blipFill>
        <p:spPr>
          <a:xfrm>
            <a:off x="533400" y="3429000"/>
            <a:ext cx="3733800" cy="2800350"/>
          </a:xfrm>
          <a:prstGeom prst="rect">
            <a:avLst/>
          </a:prstGeom>
          <a:noFill/>
        </p:spPr>
      </p:pic>
      <p:pic>
        <p:nvPicPr>
          <p:cNvPr id="6" name="Picture 3"/>
          <p:cNvPicPr>
            <a:picLocks noChangeAspect="1" noChangeArrowheads="1"/>
          </p:cNvPicPr>
          <p:nvPr/>
        </p:nvPicPr>
        <p:blipFill>
          <a:blip r:embed="rId4" cstate="print"/>
          <a:stretch>
            <a:fillRect/>
          </a:stretch>
        </p:blipFill>
        <p:spPr bwMode="auto">
          <a:xfrm>
            <a:off x="4728548" y="3428999"/>
            <a:ext cx="3573104" cy="2701025"/>
          </a:xfrm>
          <a:prstGeom prst="rect">
            <a:avLst/>
          </a:prstGeom>
          <a:noFill/>
          <a:ln w="9525">
            <a:noFill/>
            <a:miter lim="800000"/>
            <a:headEnd/>
            <a:tailEnd/>
          </a:ln>
        </p:spPr>
      </p:pic>
      <p:sp>
        <p:nvSpPr>
          <p:cNvPr id="7" name="TextBox 6"/>
          <p:cNvSpPr txBox="1"/>
          <p:nvPr/>
        </p:nvSpPr>
        <p:spPr>
          <a:xfrm>
            <a:off x="5029200" y="1447800"/>
            <a:ext cx="3352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mk-MK" dirty="0" smtClean="0"/>
              <a:t>  ИЛИ МОЖЕБИ НЕКОИ ОД ОВИЕ</a:t>
            </a:r>
            <a:endParaRPr lang="en-US" dirty="0"/>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508237"/>
          <a:ext cx="6096000" cy="342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graphicEl>
                                              <a:dgm id="{E789E225-4415-4192-B50B-602DB591CBA2}"/>
                                            </p:graphicEl>
                                          </p:spTgt>
                                        </p:tgtEl>
                                        <p:attrNameLst>
                                          <p:attrName>style.visibility</p:attrName>
                                        </p:attrNameLst>
                                      </p:cBhvr>
                                      <p:to>
                                        <p:strVal val="visible"/>
                                      </p:to>
                                    </p:set>
                                    <p:anim calcmode="lin" valueType="num">
                                      <p:cBhvr>
                                        <p:cTn id="7" dur="1000" fill="hold"/>
                                        <p:tgtEl>
                                          <p:spTgt spid="2">
                                            <p:graphicEl>
                                              <a:dgm id="{E789E225-4415-4192-B50B-602DB591CBA2}"/>
                                            </p:graphicEl>
                                          </p:spTgt>
                                        </p:tgtEl>
                                        <p:attrNameLst>
                                          <p:attrName>ppt_w</p:attrName>
                                        </p:attrNameLst>
                                      </p:cBhvr>
                                      <p:tavLst>
                                        <p:tav tm="0">
                                          <p:val>
                                            <p:strVal val="#ppt_w*0.70"/>
                                          </p:val>
                                        </p:tav>
                                        <p:tav tm="100000">
                                          <p:val>
                                            <p:strVal val="#ppt_w"/>
                                          </p:val>
                                        </p:tav>
                                      </p:tavLst>
                                    </p:anim>
                                    <p:anim calcmode="lin" valueType="num">
                                      <p:cBhvr>
                                        <p:cTn id="8" dur="1000" fill="hold"/>
                                        <p:tgtEl>
                                          <p:spTgt spid="2">
                                            <p:graphicEl>
                                              <a:dgm id="{E789E225-4415-4192-B50B-602DB591CBA2}"/>
                                            </p:graphicEl>
                                          </p:spTgt>
                                        </p:tgtEl>
                                        <p:attrNameLst>
                                          <p:attrName>ppt_h</p:attrName>
                                        </p:attrNameLst>
                                      </p:cBhvr>
                                      <p:tavLst>
                                        <p:tav tm="0">
                                          <p:val>
                                            <p:strVal val="#ppt_h"/>
                                          </p:val>
                                        </p:tav>
                                        <p:tav tm="100000">
                                          <p:val>
                                            <p:strVal val="#ppt_h"/>
                                          </p:val>
                                        </p:tav>
                                      </p:tavLst>
                                    </p:anim>
                                    <p:animEffect transition="in" filter="fade">
                                      <p:cBhvr>
                                        <p:cTn id="9" dur="1000"/>
                                        <p:tgtEl>
                                          <p:spTgt spid="2">
                                            <p:graphicEl>
                                              <a:dgm id="{E789E225-4415-4192-B50B-602DB591CBA2}"/>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grpId="1" nodeType="clickEffect">
                                  <p:stCondLst>
                                    <p:cond delay="0"/>
                                  </p:stCondLst>
                                  <p:childTnLst>
                                    <p:animMotion origin="layout" path="M 0 0  L 0.25 0  E" pathEditMode="relative" ptsTypes="">
                                      <p:cBhvr>
                                        <p:cTn id="13" dur="1000" spd="-100000" fill="hold"/>
                                        <p:tgtEl>
                                          <p:spTgt spid="2">
                                            <p:graphicEl>
                                              <a:dgm id="{E789E225-4415-4192-B50B-602DB591CBA2}"/>
                                            </p:graphicEl>
                                          </p:spTgt>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2">
                                            <p:graphicEl>
                                              <a:dgm id="{1EB62D43-4E38-49DB-8E30-7C0D6038ACCD}"/>
                                            </p:graphicEl>
                                          </p:spTgt>
                                        </p:tgtEl>
                                        <p:attrNameLst>
                                          <p:attrName>style.visibility</p:attrName>
                                        </p:attrNameLst>
                                      </p:cBhvr>
                                      <p:to>
                                        <p:strVal val="visible"/>
                                      </p:to>
                                    </p:set>
                                    <p:anim calcmode="lin" valueType="num">
                                      <p:cBhvr>
                                        <p:cTn id="18" dur="1000" fill="hold"/>
                                        <p:tgtEl>
                                          <p:spTgt spid="2">
                                            <p:graphicEl>
                                              <a:dgm id="{1EB62D43-4E38-49DB-8E30-7C0D6038ACCD}"/>
                                            </p:graphicEl>
                                          </p:spTgt>
                                        </p:tgtEl>
                                        <p:attrNameLst>
                                          <p:attrName>ppt_w</p:attrName>
                                        </p:attrNameLst>
                                      </p:cBhvr>
                                      <p:tavLst>
                                        <p:tav tm="0">
                                          <p:val>
                                            <p:strVal val="#ppt_w*0.70"/>
                                          </p:val>
                                        </p:tav>
                                        <p:tav tm="100000">
                                          <p:val>
                                            <p:strVal val="#ppt_w"/>
                                          </p:val>
                                        </p:tav>
                                      </p:tavLst>
                                    </p:anim>
                                    <p:anim calcmode="lin" valueType="num">
                                      <p:cBhvr>
                                        <p:cTn id="19" dur="1000" fill="hold"/>
                                        <p:tgtEl>
                                          <p:spTgt spid="2">
                                            <p:graphicEl>
                                              <a:dgm id="{1EB62D43-4E38-49DB-8E30-7C0D6038ACCD}"/>
                                            </p:graphicEl>
                                          </p:spTgt>
                                        </p:tgtEl>
                                        <p:attrNameLst>
                                          <p:attrName>ppt_h</p:attrName>
                                        </p:attrNameLst>
                                      </p:cBhvr>
                                      <p:tavLst>
                                        <p:tav tm="0">
                                          <p:val>
                                            <p:strVal val="#ppt_h"/>
                                          </p:val>
                                        </p:tav>
                                        <p:tav tm="100000">
                                          <p:val>
                                            <p:strVal val="#ppt_h"/>
                                          </p:val>
                                        </p:tav>
                                      </p:tavLst>
                                    </p:anim>
                                    <p:animEffect transition="in" filter="fade">
                                      <p:cBhvr>
                                        <p:cTn id="20" dur="1000"/>
                                        <p:tgtEl>
                                          <p:spTgt spid="2">
                                            <p:graphicEl>
                                              <a:dgm id="{1EB62D43-4E38-49DB-8E30-7C0D6038ACC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1" nodeType="clickEffect">
                                  <p:stCondLst>
                                    <p:cond delay="0"/>
                                  </p:stCondLst>
                                  <p:childTnLst>
                                    <p:animMotion origin="layout" path="M 0 0  L 0.25 0  E" pathEditMode="relative" ptsTypes="">
                                      <p:cBhvr>
                                        <p:cTn id="24" dur="1000" spd="-100000" fill="hold"/>
                                        <p:tgtEl>
                                          <p:spTgt spid="2">
                                            <p:graphicEl>
                                              <a:dgm id="{1EB62D43-4E38-49DB-8E30-7C0D6038ACCD}"/>
                                            </p:graphicEl>
                                          </p:spTgt>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2">
                                            <p:graphicEl>
                                              <a:dgm id="{5E193A34-0702-4BCA-AD5D-77BD35FFB6A6}"/>
                                            </p:graphicEl>
                                          </p:spTgt>
                                        </p:tgtEl>
                                        <p:attrNameLst>
                                          <p:attrName>style.visibility</p:attrName>
                                        </p:attrNameLst>
                                      </p:cBhvr>
                                      <p:to>
                                        <p:strVal val="visible"/>
                                      </p:to>
                                    </p:set>
                                    <p:anim calcmode="lin" valueType="num">
                                      <p:cBhvr>
                                        <p:cTn id="29" dur="1000" fill="hold"/>
                                        <p:tgtEl>
                                          <p:spTgt spid="2">
                                            <p:graphicEl>
                                              <a:dgm id="{5E193A34-0702-4BCA-AD5D-77BD35FFB6A6}"/>
                                            </p:graphicEl>
                                          </p:spTgt>
                                        </p:tgtEl>
                                        <p:attrNameLst>
                                          <p:attrName>ppt_w</p:attrName>
                                        </p:attrNameLst>
                                      </p:cBhvr>
                                      <p:tavLst>
                                        <p:tav tm="0">
                                          <p:val>
                                            <p:strVal val="#ppt_w*0.70"/>
                                          </p:val>
                                        </p:tav>
                                        <p:tav tm="100000">
                                          <p:val>
                                            <p:strVal val="#ppt_w"/>
                                          </p:val>
                                        </p:tav>
                                      </p:tavLst>
                                    </p:anim>
                                    <p:anim calcmode="lin" valueType="num">
                                      <p:cBhvr>
                                        <p:cTn id="30" dur="1000" fill="hold"/>
                                        <p:tgtEl>
                                          <p:spTgt spid="2">
                                            <p:graphicEl>
                                              <a:dgm id="{5E193A34-0702-4BCA-AD5D-77BD35FFB6A6}"/>
                                            </p:graphicEl>
                                          </p:spTgt>
                                        </p:tgtEl>
                                        <p:attrNameLst>
                                          <p:attrName>ppt_h</p:attrName>
                                        </p:attrNameLst>
                                      </p:cBhvr>
                                      <p:tavLst>
                                        <p:tav tm="0">
                                          <p:val>
                                            <p:strVal val="#ppt_h"/>
                                          </p:val>
                                        </p:tav>
                                        <p:tav tm="100000">
                                          <p:val>
                                            <p:strVal val="#ppt_h"/>
                                          </p:val>
                                        </p:tav>
                                      </p:tavLst>
                                    </p:anim>
                                    <p:animEffect transition="in" filter="fade">
                                      <p:cBhvr>
                                        <p:cTn id="31" dur="1000"/>
                                        <p:tgtEl>
                                          <p:spTgt spid="2">
                                            <p:graphicEl>
                                              <a:dgm id="{5E193A34-0702-4BCA-AD5D-77BD35FFB6A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3" presetClass="path" presetSubtype="0" accel="50000" decel="50000" fill="hold" grpId="1" nodeType="clickEffect">
                                  <p:stCondLst>
                                    <p:cond delay="0"/>
                                  </p:stCondLst>
                                  <p:childTnLst>
                                    <p:animMotion origin="layout" path="M 0 0  L 0.25 0  E" pathEditMode="relative" ptsTypes="">
                                      <p:cBhvr>
                                        <p:cTn id="35" dur="1000" spd="-100000" fill="hold"/>
                                        <p:tgtEl>
                                          <p:spTgt spid="2">
                                            <p:graphicEl>
                                              <a:dgm id="{5E193A34-0702-4BCA-AD5D-77BD35FFB6A6}"/>
                                            </p:graphic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2" grpI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5800" y="1066800"/>
            <a:ext cx="7772400" cy="4347410"/>
            <a:chOff x="685800" y="3429001"/>
            <a:chExt cx="5486400" cy="2848303"/>
          </a:xfrm>
        </p:grpSpPr>
        <p:pic>
          <p:nvPicPr>
            <p:cNvPr id="3" name="Picture 4"/>
            <p:cNvPicPr>
              <a:picLocks noChangeAspect="1" noChangeArrowheads="1"/>
            </p:cNvPicPr>
            <p:nvPr/>
          </p:nvPicPr>
          <p:blipFill>
            <a:blip r:embed="rId3" cstate="print"/>
            <a:srcRect/>
            <a:stretch>
              <a:fillRect/>
            </a:stretch>
          </p:blipFill>
          <p:spPr bwMode="auto">
            <a:xfrm>
              <a:off x="685800" y="3505200"/>
              <a:ext cx="3581400" cy="2686050"/>
            </a:xfrm>
            <a:prstGeom prst="rect">
              <a:avLst/>
            </a:prstGeom>
            <a:noFill/>
            <a:ln w="9525">
              <a:noFill/>
              <a:miter lim="800000"/>
              <a:headEnd/>
              <a:tailEnd/>
            </a:ln>
          </p:spPr>
        </p:pic>
        <p:sp>
          <p:nvSpPr>
            <p:cNvPr id="4" name="Text Box 7"/>
            <p:cNvSpPr txBox="1">
              <a:spLocks noChangeArrowheads="1"/>
            </p:cNvSpPr>
            <p:nvPr/>
          </p:nvSpPr>
          <p:spPr bwMode="auto">
            <a:xfrm>
              <a:off x="4800600" y="3429001"/>
              <a:ext cx="1371600" cy="948558"/>
            </a:xfrm>
            <a:prstGeom prst="rect">
              <a:avLst/>
            </a:prstGeom>
            <a:solidFill>
              <a:srgbClr val="FFFFFF"/>
            </a:solidFill>
            <a:ln w="9525">
              <a:solidFill>
                <a:srgbClr val="000000"/>
              </a:solidFill>
              <a:miter lim="800000"/>
              <a:headEnd/>
              <a:tailEnd/>
            </a:ln>
          </p:spPr>
          <p:txBody>
            <a:bodyPr/>
            <a:lstStyle/>
            <a:p>
              <a:pPr eaLnBrk="0" hangingPunct="0"/>
              <a:r>
                <a:rPr lang="mk-MK" sz="1400" dirty="0" smtClean="0">
                  <a:solidFill>
                    <a:srgbClr val="0070C0"/>
                  </a:solidFill>
                  <a:cs typeface="Times New Roman" pitchFamily="18" charset="0"/>
                </a:rPr>
                <a:t>Задната хауба од ПМВ Тико не е оштетена од удар од преден браник од ПМВ Дачиа Логан</a:t>
              </a:r>
              <a:endParaRPr lang="mk-MK" sz="1400" dirty="0">
                <a:solidFill>
                  <a:srgbClr val="0070C0"/>
                </a:solidFill>
              </a:endParaRPr>
            </a:p>
          </p:txBody>
        </p:sp>
        <p:sp>
          <p:nvSpPr>
            <p:cNvPr id="5" name="Line 5"/>
            <p:cNvSpPr>
              <a:spLocks noChangeShapeType="1"/>
            </p:cNvSpPr>
            <p:nvPr/>
          </p:nvSpPr>
          <p:spPr bwMode="auto">
            <a:xfrm flipH="1">
              <a:off x="2743200" y="3886200"/>
              <a:ext cx="2057400" cy="457200"/>
            </a:xfrm>
            <a:prstGeom prst="line">
              <a:avLst/>
            </a:prstGeom>
            <a:noFill/>
            <a:ln w="9525">
              <a:solidFill>
                <a:srgbClr val="FF0000"/>
              </a:solidFill>
              <a:round/>
              <a:headEnd/>
              <a:tailEnd type="triangle" w="med" len="med"/>
            </a:ln>
          </p:spPr>
          <p:txBody>
            <a:bodyPr/>
            <a:lstStyle/>
            <a:p>
              <a:endParaRPr lang="en-US"/>
            </a:p>
          </p:txBody>
        </p:sp>
        <p:sp>
          <p:nvSpPr>
            <p:cNvPr id="6" name="Text Box 8"/>
            <p:cNvSpPr txBox="1">
              <a:spLocks noChangeArrowheads="1"/>
            </p:cNvSpPr>
            <p:nvPr/>
          </p:nvSpPr>
          <p:spPr bwMode="auto">
            <a:xfrm>
              <a:off x="4558553" y="5126421"/>
              <a:ext cx="1371600" cy="1150883"/>
            </a:xfrm>
            <a:prstGeom prst="rect">
              <a:avLst/>
            </a:prstGeom>
            <a:solidFill>
              <a:srgbClr val="FFFFFF"/>
            </a:solidFill>
            <a:ln w="9525">
              <a:solidFill>
                <a:srgbClr val="000000"/>
              </a:solidFill>
              <a:miter lim="800000"/>
              <a:headEnd/>
              <a:tailEnd/>
            </a:ln>
          </p:spPr>
          <p:txBody>
            <a:bodyPr/>
            <a:lstStyle/>
            <a:p>
              <a:pPr eaLnBrk="0" hangingPunct="0"/>
              <a:r>
                <a:rPr lang="mk-MK" sz="1400" dirty="0" smtClean="0">
                  <a:solidFill>
                    <a:srgbClr val="0070C0"/>
                  </a:solidFill>
                  <a:cs typeface="Times New Roman" pitchFamily="18" charset="0"/>
                </a:rPr>
                <a:t>Висината на ударот во задната хауба не одговара на висината на браникот од  ПМВ Дачиа Логан</a:t>
              </a:r>
              <a:endParaRPr lang="mk-MK" sz="1400" dirty="0" smtClean="0">
                <a:solidFill>
                  <a:srgbClr val="0070C0"/>
                </a:solidFill>
              </a:endParaRPr>
            </a:p>
            <a:p>
              <a:pPr eaLnBrk="0" hangingPunct="0"/>
              <a:r>
                <a:rPr lang="mk-MK" sz="1400" dirty="0" smtClean="0">
                  <a:solidFill>
                    <a:srgbClr val="0070C0"/>
                  </a:solidFill>
                  <a:cs typeface="Times New Roman" pitchFamily="18" charset="0"/>
                </a:rPr>
                <a:t>икот од  ПМВ Дачиа Логан</a:t>
              </a:r>
              <a:endParaRPr lang="mk-MK" sz="1400" dirty="0">
                <a:solidFill>
                  <a:srgbClr val="0070C0"/>
                </a:solidFill>
              </a:endParaRPr>
            </a:p>
          </p:txBody>
        </p:sp>
        <p:sp>
          <p:nvSpPr>
            <p:cNvPr id="7" name="Line 6"/>
            <p:cNvSpPr>
              <a:spLocks noChangeShapeType="1"/>
            </p:cNvSpPr>
            <p:nvPr/>
          </p:nvSpPr>
          <p:spPr bwMode="auto">
            <a:xfrm flipH="1" flipV="1">
              <a:off x="2286000" y="5638800"/>
              <a:ext cx="2286000" cy="342900"/>
            </a:xfrm>
            <a:prstGeom prst="line">
              <a:avLst/>
            </a:prstGeom>
            <a:noFill/>
            <a:ln w="9525">
              <a:solidFill>
                <a:srgbClr val="FF0000"/>
              </a:solidFill>
              <a:round/>
              <a:headEnd/>
              <a:tailEnd type="triangle" w="med" len="med"/>
            </a:ln>
          </p:spPr>
          <p:txBody>
            <a:bodyPr/>
            <a:lstStyle/>
            <a:p>
              <a:endParaRPr lang="en-US"/>
            </a:p>
          </p:txBody>
        </p:sp>
      </p:grpSp>
    </p:spTree>
  </p:cSld>
  <p:clrMapOvr>
    <a:masterClrMapping/>
  </p:clrMapOvr>
  <p:transition spd="slow">
    <p:pull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tretch>
            <a:fillRect/>
          </a:stretch>
        </p:blipFill>
        <p:spPr bwMode="auto">
          <a:xfrm>
            <a:off x="917282" y="914400"/>
            <a:ext cx="3137486" cy="2362200"/>
          </a:xfrm>
          <a:prstGeom prst="rect">
            <a:avLst/>
          </a:prstGeom>
          <a:noFill/>
          <a:ln w="9525">
            <a:noFill/>
            <a:miter lim="800000"/>
            <a:headEnd/>
            <a:tailEnd/>
          </a:ln>
        </p:spPr>
      </p:pic>
      <p:grpSp>
        <p:nvGrpSpPr>
          <p:cNvPr id="6" name="Group 5"/>
          <p:cNvGrpSpPr/>
          <p:nvPr/>
        </p:nvGrpSpPr>
        <p:grpSpPr>
          <a:xfrm>
            <a:off x="990600" y="3810000"/>
            <a:ext cx="2787650" cy="2165350"/>
            <a:chOff x="990600" y="3810000"/>
            <a:chExt cx="2787650" cy="2165350"/>
          </a:xfrm>
        </p:grpSpPr>
        <p:pic>
          <p:nvPicPr>
            <p:cNvPr id="7" name="Picture 5"/>
            <p:cNvPicPr>
              <a:picLocks noChangeAspect="1" noChangeArrowheads="1"/>
            </p:cNvPicPr>
            <p:nvPr/>
          </p:nvPicPr>
          <p:blipFill>
            <a:blip r:embed="rId3" cstate="print"/>
            <a:srcRect/>
            <a:stretch>
              <a:fillRect/>
            </a:stretch>
          </p:blipFill>
          <p:spPr bwMode="auto">
            <a:xfrm>
              <a:off x="990600" y="3886200"/>
              <a:ext cx="2787650" cy="2089150"/>
            </a:xfrm>
            <a:prstGeom prst="rect">
              <a:avLst/>
            </a:prstGeom>
            <a:noFill/>
            <a:ln w="9525">
              <a:noFill/>
              <a:miter lim="800000"/>
              <a:headEnd/>
              <a:tailEnd/>
            </a:ln>
          </p:spPr>
        </p:pic>
        <p:sp>
          <p:nvSpPr>
            <p:cNvPr id="8" name="AutoShape 6"/>
            <p:cNvSpPr>
              <a:spLocks noChangeArrowheads="1"/>
            </p:cNvSpPr>
            <p:nvPr/>
          </p:nvSpPr>
          <p:spPr bwMode="auto">
            <a:xfrm rot="21472811">
              <a:off x="1300163" y="4275138"/>
              <a:ext cx="457200" cy="228600"/>
            </a:xfrm>
            <a:prstGeom prst="rightArrow">
              <a:avLst>
                <a:gd name="adj1" fmla="val 50000"/>
                <a:gd name="adj2" fmla="val 50000"/>
              </a:avLst>
            </a:prstGeom>
            <a:solidFill>
              <a:srgbClr val="FFFFFF">
                <a:alpha val="0"/>
              </a:srgbClr>
            </a:solidFill>
            <a:ln w="9525">
              <a:solidFill>
                <a:srgbClr val="FF9900"/>
              </a:solidFill>
              <a:miter lim="800000"/>
              <a:headEnd/>
              <a:tailEnd/>
            </a:ln>
          </p:spPr>
          <p:txBody>
            <a:bodyPr/>
            <a:lstStyle/>
            <a:p>
              <a:endParaRPr lang="mk-MK"/>
            </a:p>
          </p:txBody>
        </p:sp>
        <p:sp>
          <p:nvSpPr>
            <p:cNvPr id="9" name="Oval 7"/>
            <p:cNvSpPr>
              <a:spLocks noChangeArrowheads="1"/>
            </p:cNvSpPr>
            <p:nvPr/>
          </p:nvSpPr>
          <p:spPr bwMode="auto">
            <a:xfrm>
              <a:off x="1447800" y="3810000"/>
              <a:ext cx="1293813" cy="1295400"/>
            </a:xfrm>
            <a:prstGeom prst="ellipse">
              <a:avLst/>
            </a:prstGeom>
            <a:solidFill>
              <a:srgbClr val="FFFFFF">
                <a:alpha val="0"/>
              </a:srgbClr>
            </a:solidFill>
            <a:ln w="9525">
              <a:solidFill>
                <a:srgbClr val="FF0000"/>
              </a:solidFill>
              <a:round/>
              <a:headEnd/>
              <a:tailEnd/>
            </a:ln>
          </p:spPr>
          <p:txBody>
            <a:bodyPr/>
            <a:lstStyle/>
            <a:p>
              <a:endParaRPr lang="mk-MK"/>
            </a:p>
          </p:txBody>
        </p:sp>
      </p:grpSp>
      <p:pic>
        <p:nvPicPr>
          <p:cNvPr id="10" name="Picture 15" descr="C:\Documents and Settings\Administrator\Desktop\za prezentacija\New Folder\SNV34438.JPG"/>
          <p:cNvPicPr>
            <a:picLocks noChangeAspect="1" noChangeArrowheads="1"/>
          </p:cNvPicPr>
          <p:nvPr/>
        </p:nvPicPr>
        <p:blipFill>
          <a:blip r:embed="rId4" cstate="print"/>
          <a:srcRect/>
          <a:stretch>
            <a:fillRect/>
          </a:stretch>
        </p:blipFill>
        <p:spPr bwMode="auto">
          <a:xfrm>
            <a:off x="5029200" y="3657600"/>
            <a:ext cx="3124200" cy="2343150"/>
          </a:xfrm>
          <a:prstGeom prst="rect">
            <a:avLst/>
          </a:prstGeom>
          <a:noFill/>
          <a:ln w="9525">
            <a:noFill/>
            <a:miter lim="800000"/>
            <a:headEnd/>
            <a:tailEnd/>
          </a:ln>
        </p:spPr>
      </p:pic>
      <p:pic>
        <p:nvPicPr>
          <p:cNvPr id="1026" name="Picture 2" descr="C:\Documents and Settings\Slavco\Desktop\Picture8.png"/>
          <p:cNvPicPr>
            <a:picLocks noChangeAspect="1" noChangeArrowheads="1"/>
          </p:cNvPicPr>
          <p:nvPr/>
        </p:nvPicPr>
        <p:blipFill>
          <a:blip r:embed="rId5" cstate="print"/>
          <a:srcRect/>
          <a:stretch>
            <a:fillRect/>
          </a:stretch>
        </p:blipFill>
        <p:spPr bwMode="auto">
          <a:xfrm>
            <a:off x="4953000" y="838201"/>
            <a:ext cx="3124199" cy="2365564"/>
          </a:xfrm>
          <a:prstGeom prst="rect">
            <a:avLst/>
          </a:prstGeom>
          <a:noFill/>
        </p:spPr>
      </p:pic>
    </p:spTree>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 name="Arc 40"/>
          <p:cNvSpPr/>
          <p:nvPr/>
        </p:nvSpPr>
        <p:spPr>
          <a:xfrm>
            <a:off x="-3429001" y="1"/>
            <a:ext cx="6858002" cy="6858000"/>
          </a:xfrm>
          <a:prstGeom prst="arc">
            <a:avLst>
              <a:gd name="adj1" fmla="val 16200000"/>
              <a:gd name="adj2" fmla="val 5370932"/>
            </a:avLst>
          </a:prstGeom>
          <a:solidFill>
            <a:schemeClr val="tx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2" name="TextBox 41"/>
          <p:cNvSpPr txBox="1"/>
          <p:nvPr/>
        </p:nvSpPr>
        <p:spPr>
          <a:xfrm flipH="1">
            <a:off x="3124200" y="1371600"/>
            <a:ext cx="3840481" cy="294183"/>
          </a:xfrm>
          <a:prstGeom prst="rect">
            <a:avLst/>
          </a:prstGeom>
          <a:noFill/>
        </p:spPr>
        <p:txBody>
          <a:bodyPr wrap="square" rtlCol="0">
            <a:spAutoFit/>
          </a:bodyPr>
          <a:lstStyle/>
          <a:p>
            <a:pPr>
              <a:lnSpc>
                <a:spcPct val="80000"/>
              </a:lnSpc>
            </a:pPr>
            <a:r>
              <a:rPr lang="mk-MK" sz="1600" dirty="0" smtClean="0">
                <a:solidFill>
                  <a:srgbClr val="0070C0"/>
                </a:solidFill>
              </a:rPr>
              <a:t>Економската ситуација</a:t>
            </a:r>
          </a:p>
        </p:txBody>
      </p:sp>
      <p:sp>
        <p:nvSpPr>
          <p:cNvPr id="43" name="TextBox 42"/>
          <p:cNvSpPr txBox="1"/>
          <p:nvPr/>
        </p:nvSpPr>
        <p:spPr>
          <a:xfrm flipH="1">
            <a:off x="3657600" y="2667000"/>
            <a:ext cx="3840481" cy="240066"/>
          </a:xfrm>
          <a:prstGeom prst="rect">
            <a:avLst/>
          </a:prstGeom>
          <a:noFill/>
        </p:spPr>
        <p:txBody>
          <a:bodyPr wrap="square" rtlCol="0">
            <a:spAutoFit/>
          </a:bodyPr>
          <a:lstStyle/>
          <a:p>
            <a:pPr>
              <a:lnSpc>
                <a:spcPct val="80000"/>
              </a:lnSpc>
            </a:pPr>
            <a:r>
              <a:rPr lang="mk-MK" sz="1200" dirty="0" smtClean="0">
                <a:solidFill>
                  <a:srgbClr val="0070C0"/>
                </a:solidFill>
                <a:latin typeface="Times New Roman" pitchFamily="18" charset="0"/>
                <a:cs typeface="Times New Roman" pitchFamily="18" charset="0"/>
              </a:rPr>
              <a:t>Јавното мислење – ОИ не се смета за криминал</a:t>
            </a:r>
          </a:p>
        </p:txBody>
      </p:sp>
      <p:sp>
        <p:nvSpPr>
          <p:cNvPr id="44" name="TextBox 43"/>
          <p:cNvSpPr txBox="1"/>
          <p:nvPr/>
        </p:nvSpPr>
        <p:spPr>
          <a:xfrm flipH="1">
            <a:off x="3581400" y="3581400"/>
            <a:ext cx="3840481" cy="1015663"/>
          </a:xfrm>
          <a:prstGeom prst="rect">
            <a:avLst/>
          </a:prstGeom>
          <a:noFill/>
        </p:spPr>
        <p:txBody>
          <a:bodyPr wrap="square" rtlCol="0">
            <a:spAutoFit/>
          </a:bodyPr>
          <a:lstStyle/>
          <a:p>
            <a:r>
              <a:rPr lang="mk-MK" sz="1200" dirty="0" smtClean="0">
                <a:solidFill>
                  <a:srgbClr val="0070C0"/>
                </a:solidFill>
              </a:rPr>
              <a:t>Осигурителните компании избегнуваат да ги гонат сторителите.– сметаат дека поисплатливо е да ги платат сомнителните штети, отколку да навлезат во долготрајни судски процеси со неизвесен епилог (најчесто на штета на ОК)</a:t>
            </a:r>
            <a:endParaRPr lang="en-US" sz="1200" dirty="0" smtClean="0">
              <a:solidFill>
                <a:srgbClr val="0070C0"/>
              </a:solidFill>
            </a:endParaRPr>
          </a:p>
        </p:txBody>
      </p:sp>
      <p:sp>
        <p:nvSpPr>
          <p:cNvPr id="45" name="TextBox 44"/>
          <p:cNvSpPr txBox="1"/>
          <p:nvPr/>
        </p:nvSpPr>
        <p:spPr>
          <a:xfrm flipH="1">
            <a:off x="3193471" y="5113317"/>
            <a:ext cx="4883728" cy="1015663"/>
          </a:xfrm>
          <a:prstGeom prst="rect">
            <a:avLst/>
          </a:prstGeom>
          <a:noFill/>
        </p:spPr>
        <p:txBody>
          <a:bodyPr wrap="square" rtlCol="0">
            <a:spAutoFit/>
          </a:bodyPr>
          <a:lstStyle/>
          <a:p>
            <a:r>
              <a:rPr lang="mk-MK" sz="1200" dirty="0" smtClean="0">
                <a:solidFill>
                  <a:srgbClr val="0070C0"/>
                </a:solidFill>
              </a:rPr>
              <a:t>ОИ се смета за високо награден криминал со низок ризик (завршените судски предмети за ОИ не се сразмерни со сторениот вид на криминал). Причина за тоа е неадекватен третман на овој вид на криминал од страна на надлежните органи – МВР, ОЈО односно низок степен на приоритет.</a:t>
            </a:r>
            <a:endParaRPr lang="en-US" sz="1200" dirty="0" smtClean="0">
              <a:solidFill>
                <a:srgbClr val="0070C0"/>
              </a:solidFill>
            </a:endParaRPr>
          </a:p>
        </p:txBody>
      </p:sp>
      <p:sp>
        <p:nvSpPr>
          <p:cNvPr id="46" name="Oval 45"/>
          <p:cNvSpPr/>
          <p:nvPr/>
        </p:nvSpPr>
        <p:spPr>
          <a:xfrm>
            <a:off x="2721676" y="1370363"/>
            <a:ext cx="311727" cy="311727"/>
          </a:xfrm>
          <a:prstGeom prst="ellipse">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Oval 46"/>
          <p:cNvSpPr/>
          <p:nvPr/>
        </p:nvSpPr>
        <p:spPr>
          <a:xfrm>
            <a:off x="3220192" y="2638879"/>
            <a:ext cx="311727" cy="311727"/>
          </a:xfrm>
          <a:prstGeom prst="ellipse">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3222174" y="3907395"/>
            <a:ext cx="311727" cy="311727"/>
          </a:xfrm>
          <a:prstGeom prst="ellipse">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Oval 48"/>
          <p:cNvSpPr/>
          <p:nvPr/>
        </p:nvSpPr>
        <p:spPr>
          <a:xfrm>
            <a:off x="2733551" y="5175910"/>
            <a:ext cx="311727" cy="311727"/>
          </a:xfrm>
          <a:prstGeom prst="ellipse">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Arc 49"/>
          <p:cNvSpPr/>
          <p:nvPr/>
        </p:nvSpPr>
        <p:spPr>
          <a:xfrm>
            <a:off x="-1524000" y="1905000"/>
            <a:ext cx="3048000" cy="3048000"/>
          </a:xfrm>
          <a:prstGeom prst="arc">
            <a:avLst>
              <a:gd name="adj1" fmla="val 16200000"/>
              <a:gd name="adj2" fmla="val 5359794"/>
            </a:avLst>
          </a:prstGeom>
          <a:solidFill>
            <a:schemeClr val="accent1"/>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4"/>
          <p:cNvGrpSpPr/>
          <p:nvPr/>
        </p:nvGrpSpPr>
        <p:grpSpPr>
          <a:xfrm rot="5400000">
            <a:off x="-3129150" y="3314700"/>
            <a:ext cx="6246420" cy="228600"/>
            <a:chOff x="-3200400" y="3314700"/>
            <a:chExt cx="6246420" cy="228600"/>
          </a:xfrm>
        </p:grpSpPr>
        <p:sp>
          <p:nvSpPr>
            <p:cNvPr id="52" name="Rounded Rectangle 51"/>
            <p:cNvSpPr/>
            <p:nvPr/>
          </p:nvSpPr>
          <p:spPr>
            <a:xfrm rot="5400000">
              <a:off x="1331520" y="1828800"/>
              <a:ext cx="228600" cy="3200400"/>
            </a:xfrm>
            <a:prstGeom prst="roundRect">
              <a:avLst>
                <a:gd name="adj" fmla="val 35051"/>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ounded Rectangle 52"/>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5" name="TextBox 14"/>
          <p:cNvSpPr txBox="1"/>
          <p:nvPr/>
        </p:nvSpPr>
        <p:spPr>
          <a:xfrm>
            <a:off x="2590800" y="0"/>
            <a:ext cx="5715000" cy="769441"/>
          </a:xfrm>
          <a:prstGeom prst="rect">
            <a:avLst/>
          </a:prstGeom>
          <a:noFill/>
        </p:spPr>
        <p:txBody>
          <a:bodyPr wrap="square" rtlCol="0">
            <a:spAutoFit/>
          </a:bodyPr>
          <a:lstStyle/>
          <a:p>
            <a:r>
              <a:rPr lang="mk-MK" sz="4400" dirty="0" smtClean="0">
                <a:solidFill>
                  <a:srgbClr val="0070C0"/>
                </a:solidFill>
                <a:latin typeface="Times New Roman" pitchFamily="18" charset="0"/>
                <a:cs typeface="Times New Roman" pitchFamily="18" charset="0"/>
              </a:rPr>
              <a:t>Зошто ОИ се во пораст</a:t>
            </a:r>
            <a:endParaRPr lang="en-US" sz="44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46"/>
                                        </p:tgtEl>
                                        <p:attrNameLst>
                                          <p:attrName>fillcolor</p:attrName>
                                        </p:attrNameLst>
                                      </p:cBhvr>
                                      <p:to>
                                        <a:srgbClr val="829975"/>
                                      </p:to>
                                    </p:animClr>
                                    <p:set>
                                      <p:cBhvr>
                                        <p:cTn id="10" dur="500" fill="hold"/>
                                        <p:tgtEl>
                                          <p:spTgt spid="46"/>
                                        </p:tgtEl>
                                        <p:attrNameLst>
                                          <p:attrName>fill.type</p:attrName>
                                        </p:attrNameLst>
                                      </p:cBhvr>
                                      <p:to>
                                        <p:strVal val="solid"/>
                                      </p:to>
                                    </p:set>
                                    <p:set>
                                      <p:cBhvr>
                                        <p:cTn id="11" dur="500" fill="hold"/>
                                        <p:tgtEl>
                                          <p:spTgt spid="46"/>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47"/>
                                        </p:tgtEl>
                                        <p:attrNameLst>
                                          <p:attrName>fillcolor</p:attrName>
                                        </p:attrNameLst>
                                      </p:cBhvr>
                                      <p:to>
                                        <a:srgbClr val="829975"/>
                                      </p:to>
                                    </p:animClr>
                                    <p:set>
                                      <p:cBhvr>
                                        <p:cTn id="22" dur="500" fill="hold"/>
                                        <p:tgtEl>
                                          <p:spTgt spid="47"/>
                                        </p:tgtEl>
                                        <p:attrNameLst>
                                          <p:attrName>fill.type</p:attrName>
                                        </p:attrNameLst>
                                      </p:cBhvr>
                                      <p:to>
                                        <p:strVal val="solid"/>
                                      </p:to>
                                    </p:set>
                                    <p:set>
                                      <p:cBhvr>
                                        <p:cTn id="23" dur="500" fill="hold"/>
                                        <p:tgtEl>
                                          <p:spTgt spid="47"/>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48"/>
                                        </p:tgtEl>
                                        <p:attrNameLst>
                                          <p:attrName>fillcolor</p:attrName>
                                        </p:attrNameLst>
                                      </p:cBhvr>
                                      <p:to>
                                        <a:srgbClr val="829975"/>
                                      </p:to>
                                    </p:animClr>
                                    <p:set>
                                      <p:cBhvr>
                                        <p:cTn id="34" dur="500" fill="hold"/>
                                        <p:tgtEl>
                                          <p:spTgt spid="48"/>
                                        </p:tgtEl>
                                        <p:attrNameLst>
                                          <p:attrName>fill.type</p:attrName>
                                        </p:attrNameLst>
                                      </p:cBhvr>
                                      <p:to>
                                        <p:strVal val="solid"/>
                                      </p:to>
                                    </p:set>
                                    <p:set>
                                      <p:cBhvr>
                                        <p:cTn id="35" dur="500" fill="hold"/>
                                        <p:tgtEl>
                                          <p:spTgt spid="48"/>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49"/>
                                        </p:tgtEl>
                                        <p:attrNameLst>
                                          <p:attrName>fillcolor</p:attrName>
                                        </p:attrNameLst>
                                      </p:cBhvr>
                                      <p:to>
                                        <a:srgbClr val="829975"/>
                                      </p:to>
                                    </p:animClr>
                                    <p:set>
                                      <p:cBhvr>
                                        <p:cTn id="46" dur="500" fill="hold"/>
                                        <p:tgtEl>
                                          <p:spTgt spid="49"/>
                                        </p:tgtEl>
                                        <p:attrNameLst>
                                          <p:attrName>fill.type</p:attrName>
                                        </p:attrNameLst>
                                      </p:cBhvr>
                                      <p:to>
                                        <p:strVal val="solid"/>
                                      </p:to>
                                    </p:set>
                                    <p:set>
                                      <p:cBhvr>
                                        <p:cTn id="47" dur="500" fill="hold"/>
                                        <p:tgtEl>
                                          <p:spTgt spid="49"/>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1219200"/>
          <a:ext cx="8686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371600" y="609600"/>
            <a:ext cx="5943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mk-MK" dirty="0" smtClean="0"/>
              <a:t>    КАКО ДА СЕ СПРАВИМЕ СО ОСИГУРИТЕЛНИТЕ ИЗМАМИ</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graphicEl>
                                              <a:dgm id="{E789E225-4415-4192-B50B-602DB591CBA2}"/>
                                            </p:graphicEl>
                                          </p:spTgt>
                                        </p:tgtEl>
                                        <p:attrNameLst>
                                          <p:attrName>style.visibility</p:attrName>
                                        </p:attrNameLst>
                                      </p:cBhvr>
                                      <p:to>
                                        <p:strVal val="visible"/>
                                      </p:to>
                                    </p:set>
                                    <p:anim calcmode="lin" valueType="num">
                                      <p:cBhvr>
                                        <p:cTn id="7" dur="1000" fill="hold"/>
                                        <p:tgtEl>
                                          <p:spTgt spid="2">
                                            <p:graphicEl>
                                              <a:dgm id="{E789E225-4415-4192-B50B-602DB591CBA2}"/>
                                            </p:graphicEl>
                                          </p:spTgt>
                                        </p:tgtEl>
                                        <p:attrNameLst>
                                          <p:attrName>ppt_w</p:attrName>
                                        </p:attrNameLst>
                                      </p:cBhvr>
                                      <p:tavLst>
                                        <p:tav tm="0">
                                          <p:val>
                                            <p:strVal val="#ppt_w*0.70"/>
                                          </p:val>
                                        </p:tav>
                                        <p:tav tm="100000">
                                          <p:val>
                                            <p:strVal val="#ppt_w"/>
                                          </p:val>
                                        </p:tav>
                                      </p:tavLst>
                                    </p:anim>
                                    <p:anim calcmode="lin" valueType="num">
                                      <p:cBhvr>
                                        <p:cTn id="8" dur="1000" fill="hold"/>
                                        <p:tgtEl>
                                          <p:spTgt spid="2">
                                            <p:graphicEl>
                                              <a:dgm id="{E789E225-4415-4192-B50B-602DB591CBA2}"/>
                                            </p:graphicEl>
                                          </p:spTgt>
                                        </p:tgtEl>
                                        <p:attrNameLst>
                                          <p:attrName>ppt_h</p:attrName>
                                        </p:attrNameLst>
                                      </p:cBhvr>
                                      <p:tavLst>
                                        <p:tav tm="0">
                                          <p:val>
                                            <p:strVal val="#ppt_h"/>
                                          </p:val>
                                        </p:tav>
                                        <p:tav tm="100000">
                                          <p:val>
                                            <p:strVal val="#ppt_h"/>
                                          </p:val>
                                        </p:tav>
                                      </p:tavLst>
                                    </p:anim>
                                    <p:animEffect transition="in" filter="fade">
                                      <p:cBhvr>
                                        <p:cTn id="9" dur="1000"/>
                                        <p:tgtEl>
                                          <p:spTgt spid="2">
                                            <p:graphicEl>
                                              <a:dgm id="{E789E225-4415-4192-B50B-602DB591CBA2}"/>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graphicEl>
                                              <a:dgm id="{5E193A34-0702-4BCA-AD5D-77BD35FFB6A6}"/>
                                            </p:graphicEl>
                                          </p:spTgt>
                                        </p:tgtEl>
                                        <p:attrNameLst>
                                          <p:attrName>style.visibility</p:attrName>
                                        </p:attrNameLst>
                                      </p:cBhvr>
                                      <p:to>
                                        <p:strVal val="visible"/>
                                      </p:to>
                                    </p:set>
                                    <p:anim calcmode="lin" valueType="num">
                                      <p:cBhvr>
                                        <p:cTn id="14" dur="1000" fill="hold"/>
                                        <p:tgtEl>
                                          <p:spTgt spid="2">
                                            <p:graphicEl>
                                              <a:dgm id="{5E193A34-0702-4BCA-AD5D-77BD35FFB6A6}"/>
                                            </p:graphicEl>
                                          </p:spTgt>
                                        </p:tgtEl>
                                        <p:attrNameLst>
                                          <p:attrName>ppt_w</p:attrName>
                                        </p:attrNameLst>
                                      </p:cBhvr>
                                      <p:tavLst>
                                        <p:tav tm="0">
                                          <p:val>
                                            <p:strVal val="#ppt_w*0.70"/>
                                          </p:val>
                                        </p:tav>
                                        <p:tav tm="100000">
                                          <p:val>
                                            <p:strVal val="#ppt_w"/>
                                          </p:val>
                                        </p:tav>
                                      </p:tavLst>
                                    </p:anim>
                                    <p:anim calcmode="lin" valueType="num">
                                      <p:cBhvr>
                                        <p:cTn id="15" dur="1000" fill="hold"/>
                                        <p:tgtEl>
                                          <p:spTgt spid="2">
                                            <p:graphicEl>
                                              <a:dgm id="{5E193A34-0702-4BCA-AD5D-77BD35FFB6A6}"/>
                                            </p:graphicEl>
                                          </p:spTgt>
                                        </p:tgtEl>
                                        <p:attrNameLst>
                                          <p:attrName>ppt_h</p:attrName>
                                        </p:attrNameLst>
                                      </p:cBhvr>
                                      <p:tavLst>
                                        <p:tav tm="0">
                                          <p:val>
                                            <p:strVal val="#ppt_h"/>
                                          </p:val>
                                        </p:tav>
                                        <p:tav tm="100000">
                                          <p:val>
                                            <p:strVal val="#ppt_h"/>
                                          </p:val>
                                        </p:tav>
                                      </p:tavLst>
                                    </p:anim>
                                    <p:animEffect transition="in" filter="fade">
                                      <p:cBhvr>
                                        <p:cTn id="16" dur="1000"/>
                                        <p:tgtEl>
                                          <p:spTgt spid="2">
                                            <p:graphicEl>
                                              <a:dgm id="{5E193A34-0702-4BCA-AD5D-77BD35FFB6A6}"/>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graphicEl>
                                              <a:dgm id="{A2392B4B-EF92-4802-A3F6-F9861C319DAB}"/>
                                            </p:graphicEl>
                                          </p:spTgt>
                                        </p:tgtEl>
                                        <p:attrNameLst>
                                          <p:attrName>style.visibility</p:attrName>
                                        </p:attrNameLst>
                                      </p:cBhvr>
                                      <p:to>
                                        <p:strVal val="visible"/>
                                      </p:to>
                                    </p:set>
                                    <p:anim calcmode="lin" valueType="num">
                                      <p:cBhvr>
                                        <p:cTn id="21" dur="1000" fill="hold"/>
                                        <p:tgtEl>
                                          <p:spTgt spid="2">
                                            <p:graphicEl>
                                              <a:dgm id="{A2392B4B-EF92-4802-A3F6-F9861C319DAB}"/>
                                            </p:graphicEl>
                                          </p:spTgt>
                                        </p:tgtEl>
                                        <p:attrNameLst>
                                          <p:attrName>ppt_w</p:attrName>
                                        </p:attrNameLst>
                                      </p:cBhvr>
                                      <p:tavLst>
                                        <p:tav tm="0">
                                          <p:val>
                                            <p:strVal val="#ppt_w*0.70"/>
                                          </p:val>
                                        </p:tav>
                                        <p:tav tm="100000">
                                          <p:val>
                                            <p:strVal val="#ppt_w"/>
                                          </p:val>
                                        </p:tav>
                                      </p:tavLst>
                                    </p:anim>
                                    <p:anim calcmode="lin" valueType="num">
                                      <p:cBhvr>
                                        <p:cTn id="22" dur="1000" fill="hold"/>
                                        <p:tgtEl>
                                          <p:spTgt spid="2">
                                            <p:graphicEl>
                                              <a:dgm id="{A2392B4B-EF92-4802-A3F6-F9861C319DAB}"/>
                                            </p:graphicEl>
                                          </p:spTgt>
                                        </p:tgtEl>
                                        <p:attrNameLst>
                                          <p:attrName>ppt_h</p:attrName>
                                        </p:attrNameLst>
                                      </p:cBhvr>
                                      <p:tavLst>
                                        <p:tav tm="0">
                                          <p:val>
                                            <p:strVal val="#ppt_h"/>
                                          </p:val>
                                        </p:tav>
                                        <p:tav tm="100000">
                                          <p:val>
                                            <p:strVal val="#ppt_h"/>
                                          </p:val>
                                        </p:tav>
                                      </p:tavLst>
                                    </p:anim>
                                    <p:animEffect transition="in" filter="fade">
                                      <p:cBhvr>
                                        <p:cTn id="23" dur="1000"/>
                                        <p:tgtEl>
                                          <p:spTgt spid="2">
                                            <p:graphicEl>
                                              <a:dgm id="{A2392B4B-EF92-4802-A3F6-F9861C319DA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grpId="1" nodeType="clickEffect">
                                  <p:stCondLst>
                                    <p:cond delay="0"/>
                                  </p:stCondLst>
                                  <p:childTnLst>
                                    <p:animMotion origin="layout" path="M 0 0  L 0.25 0  E" pathEditMode="relative" ptsTypes="">
                                      <p:cBhvr>
                                        <p:cTn id="27" dur="1000" spd="-100000" fill="hold"/>
                                        <p:tgtEl>
                                          <p:spTgt spid="2">
                                            <p:graphicEl>
                                              <a:dgm id="{E789E225-4415-4192-B50B-602DB591CBA2}"/>
                                            </p:graphicEl>
                                          </p:spTgt>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grpId="1" nodeType="clickEffect">
                                  <p:stCondLst>
                                    <p:cond delay="0"/>
                                  </p:stCondLst>
                                  <p:childTnLst>
                                    <p:animMotion origin="layout" path="M 0 0  L 0.25 0  E" pathEditMode="relative" ptsTypes="">
                                      <p:cBhvr>
                                        <p:cTn id="31" dur="1000" spd="-100000" fill="hold"/>
                                        <p:tgtEl>
                                          <p:spTgt spid="2">
                                            <p:graphicEl>
                                              <a:dgm id="{5E193A34-0702-4BCA-AD5D-77BD35FFB6A6}"/>
                                            </p:graphicEl>
                                          </p:spTgt>
                                        </p:tgtEl>
                                        <p:attrNameLst>
                                          <p:attrName>ppt_x</p:attrName>
                                          <p:attrName>ppt_y</p:attrName>
                                        </p:attrNameLst>
                                      </p:cBhvr>
                                    </p:animMotion>
                                  </p:childTnLst>
                                </p:cTn>
                              </p:par>
                            </p:childTnLst>
                          </p:cTn>
                        </p:par>
                      </p:childTnLst>
                    </p:cTn>
                  </p:par>
                  <p:par>
                    <p:cTn id="32" fill="hold">
                      <p:stCondLst>
                        <p:cond delay="indefinite"/>
                      </p:stCondLst>
                      <p:childTnLst>
                        <p:par>
                          <p:cTn id="33" fill="hold">
                            <p:stCondLst>
                              <p:cond delay="0"/>
                            </p:stCondLst>
                            <p:childTnLst>
                              <p:par>
                                <p:cTn id="34" presetID="63" presetClass="path" presetSubtype="0" accel="50000" decel="50000" fill="hold" grpId="1" nodeType="clickEffect">
                                  <p:stCondLst>
                                    <p:cond delay="0"/>
                                  </p:stCondLst>
                                  <p:childTnLst>
                                    <p:animMotion origin="layout" path="M 0 0  L 0.25 0  E" pathEditMode="relative" ptsTypes="">
                                      <p:cBhvr>
                                        <p:cTn id="35" dur="1000" spd="-100000" fill="hold"/>
                                        <p:tgtEl>
                                          <p:spTgt spid="2">
                                            <p:graphicEl>
                                              <a:dgm id="{A2392B4B-EF92-4802-A3F6-F9861C319DAB}"/>
                                            </p:graphic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2" grpI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543800" cy="2554545"/>
          </a:xfrm>
          <a:prstGeom prst="rect">
            <a:avLst/>
          </a:prstGeom>
          <a:noFill/>
        </p:spPr>
        <p:txBody>
          <a:bodyPr wrap="square" rtlCol="0">
            <a:spAutoFit/>
          </a:bodyPr>
          <a:lstStyle/>
          <a:p>
            <a:pPr algn="ctr"/>
            <a:r>
              <a:rPr lang="mk-MK" sz="4000" dirty="0" smtClean="0">
                <a:latin typeface="Times New Roman" pitchFamily="18" charset="0"/>
                <a:cs typeface="Times New Roman" pitchFamily="18" charset="0"/>
              </a:rPr>
              <a:t>КРАЈ НА ОВАА ПРЕЗЕНТАЦИЈА, НО САМО ПОЧЕТОК НА БОРБАТА СО ОСИГУРИТЕЛНИТЕ ИЗМАМИ</a:t>
            </a:r>
            <a:endParaRPr lang="en-US" sz="4000" dirty="0">
              <a:latin typeface="Times New Roman" pitchFamily="18" charset="0"/>
              <a:cs typeface="Times New Roman" pitchFamily="18" charset="0"/>
            </a:endParaRPr>
          </a:p>
        </p:txBody>
      </p:sp>
      <p:pic>
        <p:nvPicPr>
          <p:cNvPr id="3" name="Picture 2" descr="http://t3.gstatic.com/images?q=tbn:ANd9GcTDKuRgxDLt5IGzmrqjkCT_jCLKzqqacKwUARdBOiJ_QQ1EVCsO"/>
          <p:cNvPicPr>
            <a:picLocks noChangeAspect="1" noChangeArrowheads="1"/>
          </p:cNvPicPr>
          <p:nvPr/>
        </p:nvPicPr>
        <p:blipFill>
          <a:blip r:embed="rId3" cstate="print"/>
          <a:srcRect/>
          <a:stretch>
            <a:fillRect/>
          </a:stretch>
        </p:blipFill>
        <p:spPr bwMode="auto">
          <a:xfrm>
            <a:off x="3429000" y="3810000"/>
            <a:ext cx="2171700" cy="2105025"/>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 name="Arc 40"/>
          <p:cNvSpPr/>
          <p:nvPr/>
        </p:nvSpPr>
        <p:spPr>
          <a:xfrm>
            <a:off x="-3429001" y="1"/>
            <a:ext cx="6858002" cy="6858000"/>
          </a:xfrm>
          <a:prstGeom prst="arc">
            <a:avLst>
              <a:gd name="adj1" fmla="val 16200000"/>
              <a:gd name="adj2" fmla="val 5370932"/>
            </a:avLst>
          </a:prstGeom>
          <a:solidFill>
            <a:schemeClr val="tx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2" name="TextBox 41"/>
          <p:cNvSpPr txBox="1"/>
          <p:nvPr/>
        </p:nvSpPr>
        <p:spPr>
          <a:xfrm flipH="1">
            <a:off x="3138053" y="1279566"/>
            <a:ext cx="3840481" cy="391517"/>
          </a:xfrm>
          <a:prstGeom prst="rect">
            <a:avLst/>
          </a:prstGeom>
          <a:noFill/>
        </p:spPr>
        <p:txBody>
          <a:bodyPr wrap="square" rtlCol="0">
            <a:spAutoFit/>
          </a:bodyPr>
          <a:lstStyle/>
          <a:p>
            <a:pPr>
              <a:lnSpc>
                <a:spcPct val="80000"/>
              </a:lnSpc>
            </a:pPr>
            <a:r>
              <a:rPr lang="mk-MK" sz="1200" b="1" dirty="0" smtClean="0">
                <a:solidFill>
                  <a:srgbClr val="0070C0"/>
                </a:solidFill>
              </a:rPr>
              <a:t>Лажно пријавени кражби на осигурани предмети (возила, ствари во осигурани објекти и др.)</a:t>
            </a:r>
          </a:p>
        </p:txBody>
      </p:sp>
      <p:sp>
        <p:nvSpPr>
          <p:cNvPr id="43" name="TextBox 42"/>
          <p:cNvSpPr txBox="1"/>
          <p:nvPr/>
        </p:nvSpPr>
        <p:spPr>
          <a:xfrm flipH="1">
            <a:off x="3627912" y="2557483"/>
            <a:ext cx="3840481" cy="391517"/>
          </a:xfrm>
          <a:prstGeom prst="rect">
            <a:avLst/>
          </a:prstGeom>
          <a:noFill/>
        </p:spPr>
        <p:txBody>
          <a:bodyPr wrap="square" rtlCol="0">
            <a:spAutoFit/>
          </a:bodyPr>
          <a:lstStyle/>
          <a:p>
            <a:pPr>
              <a:lnSpc>
                <a:spcPct val="80000"/>
              </a:lnSpc>
            </a:pPr>
            <a:r>
              <a:rPr lang="mk-MK" sz="1200" dirty="0" smtClean="0">
                <a:solidFill>
                  <a:srgbClr val="0070C0"/>
                </a:solidFill>
                <a:latin typeface="Times New Roman" pitchFamily="18" charset="0"/>
                <a:cs typeface="Times New Roman" pitchFamily="18" charset="0"/>
              </a:rPr>
              <a:t>Намерно подметнат пожар или намерно излевање на вода од водоводна инсталација во осигуран објект</a:t>
            </a:r>
          </a:p>
        </p:txBody>
      </p:sp>
      <p:sp>
        <p:nvSpPr>
          <p:cNvPr id="44" name="TextBox 43"/>
          <p:cNvSpPr txBox="1"/>
          <p:nvPr/>
        </p:nvSpPr>
        <p:spPr>
          <a:xfrm flipH="1">
            <a:off x="3627912" y="3835400"/>
            <a:ext cx="3840481" cy="387798"/>
          </a:xfrm>
          <a:prstGeom prst="rect">
            <a:avLst/>
          </a:prstGeom>
          <a:noFill/>
        </p:spPr>
        <p:txBody>
          <a:bodyPr wrap="square" rtlCol="0">
            <a:spAutoFit/>
          </a:bodyPr>
          <a:lstStyle/>
          <a:p>
            <a:pPr>
              <a:lnSpc>
                <a:spcPct val="80000"/>
              </a:lnSpc>
            </a:pPr>
            <a:r>
              <a:rPr lang="mk-MK" sz="1200" dirty="0" smtClean="0">
                <a:solidFill>
                  <a:srgbClr val="0070C0"/>
                </a:solidFill>
                <a:latin typeface="Times New Roman" pitchFamily="18" charset="0"/>
                <a:cs typeface="Times New Roman" pitchFamily="18" charset="0"/>
              </a:rPr>
              <a:t>Лекување во странство и вршење на оперативни зафати на товар на издадена полиса за патничко осигурување</a:t>
            </a:r>
          </a:p>
        </p:txBody>
      </p:sp>
      <p:sp>
        <p:nvSpPr>
          <p:cNvPr id="45" name="TextBox 44"/>
          <p:cNvSpPr txBox="1"/>
          <p:nvPr/>
        </p:nvSpPr>
        <p:spPr>
          <a:xfrm flipH="1">
            <a:off x="3193472" y="5113317"/>
            <a:ext cx="3445627" cy="391517"/>
          </a:xfrm>
          <a:prstGeom prst="rect">
            <a:avLst/>
          </a:prstGeom>
          <a:noFill/>
        </p:spPr>
        <p:txBody>
          <a:bodyPr wrap="square" rtlCol="0">
            <a:spAutoFit/>
          </a:bodyPr>
          <a:lstStyle/>
          <a:p>
            <a:pPr>
              <a:lnSpc>
                <a:spcPct val="80000"/>
              </a:lnSpc>
            </a:pPr>
            <a:r>
              <a:rPr lang="mk-MK" sz="1200" dirty="0" smtClean="0">
                <a:solidFill>
                  <a:srgbClr val="0070C0"/>
                </a:solidFill>
                <a:latin typeface="Times New Roman" pitchFamily="18" charset="0"/>
                <a:cs typeface="Times New Roman" pitchFamily="18" charset="0"/>
              </a:rPr>
              <a:t>Исценирани транспортни штети (најчесто кражба на товарот)</a:t>
            </a:r>
          </a:p>
        </p:txBody>
      </p:sp>
      <p:sp>
        <p:nvSpPr>
          <p:cNvPr id="46" name="Oval 45"/>
          <p:cNvSpPr/>
          <p:nvPr/>
        </p:nvSpPr>
        <p:spPr>
          <a:xfrm>
            <a:off x="2721676" y="1370363"/>
            <a:ext cx="311727" cy="311727"/>
          </a:xfrm>
          <a:prstGeom prst="ellipse">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Oval 46"/>
          <p:cNvSpPr/>
          <p:nvPr/>
        </p:nvSpPr>
        <p:spPr>
          <a:xfrm>
            <a:off x="3220192" y="2638879"/>
            <a:ext cx="311727" cy="311727"/>
          </a:xfrm>
          <a:prstGeom prst="ellipse">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3222174" y="3907395"/>
            <a:ext cx="311727" cy="311727"/>
          </a:xfrm>
          <a:prstGeom prst="ellipse">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Oval 48"/>
          <p:cNvSpPr/>
          <p:nvPr/>
        </p:nvSpPr>
        <p:spPr>
          <a:xfrm>
            <a:off x="2733551" y="5175910"/>
            <a:ext cx="311727" cy="311727"/>
          </a:xfrm>
          <a:prstGeom prst="ellipse">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Arc 49"/>
          <p:cNvSpPr/>
          <p:nvPr/>
        </p:nvSpPr>
        <p:spPr>
          <a:xfrm>
            <a:off x="-1524000" y="1905000"/>
            <a:ext cx="3048000" cy="3048000"/>
          </a:xfrm>
          <a:prstGeom prst="arc">
            <a:avLst>
              <a:gd name="adj1" fmla="val 16200000"/>
              <a:gd name="adj2" fmla="val 5359794"/>
            </a:avLst>
          </a:prstGeom>
          <a:solidFill>
            <a:schemeClr val="accent1"/>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1" name="Group 24"/>
          <p:cNvGrpSpPr/>
          <p:nvPr/>
        </p:nvGrpSpPr>
        <p:grpSpPr>
          <a:xfrm rot="5400000">
            <a:off x="-3129150" y="3314700"/>
            <a:ext cx="6246420" cy="228600"/>
            <a:chOff x="-3200400" y="3314700"/>
            <a:chExt cx="6246420" cy="228600"/>
          </a:xfrm>
        </p:grpSpPr>
        <p:sp>
          <p:nvSpPr>
            <p:cNvPr id="52" name="Rounded Rectangle 51"/>
            <p:cNvSpPr/>
            <p:nvPr/>
          </p:nvSpPr>
          <p:spPr>
            <a:xfrm rot="5400000">
              <a:off x="1331520" y="1828800"/>
              <a:ext cx="228600" cy="3200400"/>
            </a:xfrm>
            <a:prstGeom prst="roundRect">
              <a:avLst>
                <a:gd name="adj" fmla="val 35051"/>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ounded Rectangle 52"/>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5" name="TextBox 14"/>
          <p:cNvSpPr txBox="1"/>
          <p:nvPr/>
        </p:nvSpPr>
        <p:spPr>
          <a:xfrm>
            <a:off x="2819400" y="0"/>
            <a:ext cx="3962400" cy="769441"/>
          </a:xfrm>
          <a:prstGeom prst="rect">
            <a:avLst/>
          </a:prstGeom>
          <a:noFill/>
        </p:spPr>
        <p:txBody>
          <a:bodyPr wrap="square" rtlCol="0">
            <a:spAutoFit/>
          </a:bodyPr>
          <a:lstStyle/>
          <a:p>
            <a:r>
              <a:rPr lang="mk-MK" sz="4400" dirty="0" smtClean="0">
                <a:solidFill>
                  <a:srgbClr val="0070C0"/>
                </a:solidFill>
                <a:latin typeface="Times New Roman" pitchFamily="18" charset="0"/>
                <a:cs typeface="Times New Roman" pitchFamily="18" charset="0"/>
              </a:rPr>
              <a:t>Најчести ОИ</a:t>
            </a:r>
            <a:endParaRPr lang="en-US" sz="44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51"/>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46"/>
                                        </p:tgtEl>
                                        <p:attrNameLst>
                                          <p:attrName>fillcolor</p:attrName>
                                        </p:attrNameLst>
                                      </p:cBhvr>
                                      <p:to>
                                        <a:srgbClr val="829975"/>
                                      </p:to>
                                    </p:animClr>
                                    <p:set>
                                      <p:cBhvr>
                                        <p:cTn id="10" dur="500" fill="hold"/>
                                        <p:tgtEl>
                                          <p:spTgt spid="46"/>
                                        </p:tgtEl>
                                        <p:attrNameLst>
                                          <p:attrName>fill.type</p:attrName>
                                        </p:attrNameLst>
                                      </p:cBhvr>
                                      <p:to>
                                        <p:strVal val="solid"/>
                                      </p:to>
                                    </p:set>
                                    <p:set>
                                      <p:cBhvr>
                                        <p:cTn id="11" dur="500" fill="hold"/>
                                        <p:tgtEl>
                                          <p:spTgt spid="46"/>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51"/>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47"/>
                                        </p:tgtEl>
                                        <p:attrNameLst>
                                          <p:attrName>fillcolor</p:attrName>
                                        </p:attrNameLst>
                                      </p:cBhvr>
                                      <p:to>
                                        <a:srgbClr val="829975"/>
                                      </p:to>
                                    </p:animClr>
                                    <p:set>
                                      <p:cBhvr>
                                        <p:cTn id="22" dur="500" fill="hold"/>
                                        <p:tgtEl>
                                          <p:spTgt spid="47"/>
                                        </p:tgtEl>
                                        <p:attrNameLst>
                                          <p:attrName>fill.type</p:attrName>
                                        </p:attrNameLst>
                                      </p:cBhvr>
                                      <p:to>
                                        <p:strVal val="solid"/>
                                      </p:to>
                                    </p:set>
                                    <p:set>
                                      <p:cBhvr>
                                        <p:cTn id="23" dur="500" fill="hold"/>
                                        <p:tgtEl>
                                          <p:spTgt spid="47"/>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51"/>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48"/>
                                        </p:tgtEl>
                                        <p:attrNameLst>
                                          <p:attrName>fillcolor</p:attrName>
                                        </p:attrNameLst>
                                      </p:cBhvr>
                                      <p:to>
                                        <a:srgbClr val="829975"/>
                                      </p:to>
                                    </p:animClr>
                                    <p:set>
                                      <p:cBhvr>
                                        <p:cTn id="34" dur="500" fill="hold"/>
                                        <p:tgtEl>
                                          <p:spTgt spid="48"/>
                                        </p:tgtEl>
                                        <p:attrNameLst>
                                          <p:attrName>fill.type</p:attrName>
                                        </p:attrNameLst>
                                      </p:cBhvr>
                                      <p:to>
                                        <p:strVal val="solid"/>
                                      </p:to>
                                    </p:set>
                                    <p:set>
                                      <p:cBhvr>
                                        <p:cTn id="35" dur="500" fill="hold"/>
                                        <p:tgtEl>
                                          <p:spTgt spid="48"/>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51"/>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49"/>
                                        </p:tgtEl>
                                        <p:attrNameLst>
                                          <p:attrName>fillcolor</p:attrName>
                                        </p:attrNameLst>
                                      </p:cBhvr>
                                      <p:to>
                                        <a:srgbClr val="829975"/>
                                      </p:to>
                                    </p:animClr>
                                    <p:set>
                                      <p:cBhvr>
                                        <p:cTn id="46" dur="500" fill="hold"/>
                                        <p:tgtEl>
                                          <p:spTgt spid="49"/>
                                        </p:tgtEl>
                                        <p:attrNameLst>
                                          <p:attrName>fill.type</p:attrName>
                                        </p:attrNameLst>
                                      </p:cBhvr>
                                      <p:to>
                                        <p:strVal val="solid"/>
                                      </p:to>
                                    </p:set>
                                    <p:set>
                                      <p:cBhvr>
                                        <p:cTn id="47" dur="500" fill="hold"/>
                                        <p:tgtEl>
                                          <p:spTgt spid="49"/>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685800"/>
          <a:ext cx="7620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644105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graphicEl>
                                              <a:dgm id="{9D570E31-9E0C-460C-A8AB-7B42020FAA41}"/>
                                            </p:graphicEl>
                                          </p:spTgt>
                                        </p:tgtEl>
                                        <p:attrNameLst>
                                          <p:attrName>style.visibility</p:attrName>
                                        </p:attrNameLst>
                                      </p:cBhvr>
                                      <p:to>
                                        <p:strVal val="visible"/>
                                      </p:to>
                                    </p:set>
                                    <p:animEffect transition="in" filter="fade">
                                      <p:cBhvr>
                                        <p:cTn id="7" dur="1000"/>
                                        <p:tgtEl>
                                          <p:spTgt spid="3">
                                            <p:graphicEl>
                                              <a:dgm id="{9D570E31-9E0C-460C-A8AB-7B42020FAA41}"/>
                                            </p:graphicEl>
                                          </p:spTgt>
                                        </p:tgtEl>
                                      </p:cBhvr>
                                    </p:animEffect>
                                    <p:anim calcmode="lin" valueType="num">
                                      <p:cBhvr>
                                        <p:cTn id="8" dur="1000" fill="hold"/>
                                        <p:tgtEl>
                                          <p:spTgt spid="3">
                                            <p:graphicEl>
                                              <a:dgm id="{9D570E31-9E0C-460C-A8AB-7B42020FAA41}"/>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9D570E31-9E0C-460C-A8AB-7B42020FAA41}"/>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grpId="0" nodeType="afterEffect">
                                  <p:stCondLst>
                                    <p:cond delay="0"/>
                                  </p:stCondLst>
                                  <p:childTnLst>
                                    <p:set>
                                      <p:cBhvr>
                                        <p:cTn id="12" dur="1" fill="hold">
                                          <p:stCondLst>
                                            <p:cond delay="0"/>
                                          </p:stCondLst>
                                        </p:cTn>
                                        <p:tgtEl>
                                          <p:spTgt spid="3">
                                            <p:graphicEl>
                                              <a:dgm id="{C83FBA1B-B38F-437C-A4D7-414C5850125B}"/>
                                            </p:graphicEl>
                                          </p:spTgt>
                                        </p:tgtEl>
                                        <p:attrNameLst>
                                          <p:attrName>style.visibility</p:attrName>
                                        </p:attrNameLst>
                                      </p:cBhvr>
                                      <p:to>
                                        <p:strVal val="visible"/>
                                      </p:to>
                                    </p:set>
                                    <p:anim calcmode="lin" valueType="num">
                                      <p:cBhvr additive="base">
                                        <p:cTn id="13" dur="1000"/>
                                        <p:tgtEl>
                                          <p:spTgt spid="3">
                                            <p:graphicEl>
                                              <a:dgm id="{C83FBA1B-B38F-437C-A4D7-414C5850125B}"/>
                                            </p:graphicEl>
                                          </p:spTgt>
                                        </p:tgtEl>
                                        <p:attrNameLst>
                                          <p:attrName>ppt_x</p:attrName>
                                        </p:attrNameLst>
                                      </p:cBhvr>
                                      <p:tavLst>
                                        <p:tav tm="0">
                                          <p:val>
                                            <p:strVal val="#ppt_x-#ppt_w*1.125000"/>
                                          </p:val>
                                        </p:tav>
                                        <p:tav tm="100000">
                                          <p:val>
                                            <p:strVal val="#ppt_x"/>
                                          </p:val>
                                        </p:tav>
                                      </p:tavLst>
                                    </p:anim>
                                    <p:animEffect transition="in" filter="wipe(right)">
                                      <p:cBhvr>
                                        <p:cTn id="14" dur="1000"/>
                                        <p:tgtEl>
                                          <p:spTgt spid="3">
                                            <p:graphicEl>
                                              <a:dgm id="{C83FBA1B-B38F-437C-A4D7-414C5850125B}"/>
                                            </p:graphicEl>
                                          </p:spTgt>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
                                            <p:graphicEl>
                                              <a:dgm id="{755BC73E-CD31-4BF5-B1C5-4A4ACAA7115F}"/>
                                            </p:graphicEl>
                                          </p:spTgt>
                                        </p:tgtEl>
                                        <p:attrNameLst>
                                          <p:attrName>style.visibility</p:attrName>
                                        </p:attrNameLst>
                                      </p:cBhvr>
                                      <p:to>
                                        <p:strVal val="visible"/>
                                      </p:to>
                                    </p:set>
                                    <p:animEffect transition="in" filter="fade">
                                      <p:cBhvr>
                                        <p:cTn id="18" dur="1000"/>
                                        <p:tgtEl>
                                          <p:spTgt spid="3">
                                            <p:graphicEl>
                                              <a:dgm id="{755BC73E-CD31-4BF5-B1C5-4A4ACAA7115F}"/>
                                            </p:graphicEl>
                                          </p:spTgt>
                                        </p:tgtEl>
                                      </p:cBhvr>
                                    </p:animEffect>
                                    <p:anim calcmode="lin" valueType="num">
                                      <p:cBhvr>
                                        <p:cTn id="19" dur="1000" fill="hold"/>
                                        <p:tgtEl>
                                          <p:spTgt spid="3">
                                            <p:graphicEl>
                                              <a:dgm id="{755BC73E-CD31-4BF5-B1C5-4A4ACAA7115F}"/>
                                            </p:graphicEl>
                                          </p:spTgt>
                                        </p:tgtEl>
                                        <p:attrNameLst>
                                          <p:attrName>ppt_x</p:attrName>
                                        </p:attrNameLst>
                                      </p:cBhvr>
                                      <p:tavLst>
                                        <p:tav tm="0">
                                          <p:val>
                                            <p:strVal val="#ppt_x"/>
                                          </p:val>
                                        </p:tav>
                                        <p:tav tm="100000">
                                          <p:val>
                                            <p:strVal val="#ppt_x"/>
                                          </p:val>
                                        </p:tav>
                                      </p:tavLst>
                                    </p:anim>
                                    <p:anim calcmode="lin" valueType="num">
                                      <p:cBhvr>
                                        <p:cTn id="20" dur="1000" fill="hold"/>
                                        <p:tgtEl>
                                          <p:spTgt spid="3">
                                            <p:graphicEl>
                                              <a:dgm id="{755BC73E-CD31-4BF5-B1C5-4A4ACAA7115F}"/>
                                            </p:graphic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12" presetClass="entr" presetSubtype="8" fill="hold" grpId="0" nodeType="afterEffect">
                                  <p:stCondLst>
                                    <p:cond delay="0"/>
                                  </p:stCondLst>
                                  <p:childTnLst>
                                    <p:set>
                                      <p:cBhvr>
                                        <p:cTn id="23" dur="1" fill="hold">
                                          <p:stCondLst>
                                            <p:cond delay="0"/>
                                          </p:stCondLst>
                                        </p:cTn>
                                        <p:tgtEl>
                                          <p:spTgt spid="3">
                                            <p:graphicEl>
                                              <a:dgm id="{7446473B-C5F4-406F-AC14-BD4F036A6A94}"/>
                                            </p:graphicEl>
                                          </p:spTgt>
                                        </p:tgtEl>
                                        <p:attrNameLst>
                                          <p:attrName>style.visibility</p:attrName>
                                        </p:attrNameLst>
                                      </p:cBhvr>
                                      <p:to>
                                        <p:strVal val="visible"/>
                                      </p:to>
                                    </p:set>
                                    <p:anim calcmode="lin" valueType="num">
                                      <p:cBhvr additive="base">
                                        <p:cTn id="24" dur="1000"/>
                                        <p:tgtEl>
                                          <p:spTgt spid="3">
                                            <p:graphicEl>
                                              <a:dgm id="{7446473B-C5F4-406F-AC14-BD4F036A6A94}"/>
                                            </p:graphicEl>
                                          </p:spTgt>
                                        </p:tgtEl>
                                        <p:attrNameLst>
                                          <p:attrName>ppt_x</p:attrName>
                                        </p:attrNameLst>
                                      </p:cBhvr>
                                      <p:tavLst>
                                        <p:tav tm="0">
                                          <p:val>
                                            <p:strVal val="#ppt_x-#ppt_w*1.125000"/>
                                          </p:val>
                                        </p:tav>
                                        <p:tav tm="100000">
                                          <p:val>
                                            <p:strVal val="#ppt_x"/>
                                          </p:val>
                                        </p:tav>
                                      </p:tavLst>
                                    </p:anim>
                                    <p:animEffect transition="in" filter="wipe(right)">
                                      <p:cBhvr>
                                        <p:cTn id="25" dur="1000"/>
                                        <p:tgtEl>
                                          <p:spTgt spid="3">
                                            <p:graphicEl>
                                              <a:dgm id="{7446473B-C5F4-406F-AC14-BD4F036A6A94}"/>
                                            </p:graphicEl>
                                          </p:spTgt>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3">
                                            <p:graphicEl>
                                              <a:dgm id="{396B8186-5A51-43CF-804C-BC101821A790}"/>
                                            </p:graphicEl>
                                          </p:spTgt>
                                        </p:tgtEl>
                                        <p:attrNameLst>
                                          <p:attrName>style.visibility</p:attrName>
                                        </p:attrNameLst>
                                      </p:cBhvr>
                                      <p:to>
                                        <p:strVal val="visible"/>
                                      </p:to>
                                    </p:set>
                                    <p:animEffect transition="in" filter="fade">
                                      <p:cBhvr>
                                        <p:cTn id="29" dur="1000"/>
                                        <p:tgtEl>
                                          <p:spTgt spid="3">
                                            <p:graphicEl>
                                              <a:dgm id="{396B8186-5A51-43CF-804C-BC101821A790}"/>
                                            </p:graphicEl>
                                          </p:spTgt>
                                        </p:tgtEl>
                                      </p:cBhvr>
                                    </p:animEffect>
                                    <p:anim calcmode="lin" valueType="num">
                                      <p:cBhvr>
                                        <p:cTn id="30" dur="1000" fill="hold"/>
                                        <p:tgtEl>
                                          <p:spTgt spid="3">
                                            <p:graphicEl>
                                              <a:dgm id="{396B8186-5A51-43CF-804C-BC101821A790}"/>
                                            </p:graphicEl>
                                          </p:spTgt>
                                        </p:tgtEl>
                                        <p:attrNameLst>
                                          <p:attrName>ppt_x</p:attrName>
                                        </p:attrNameLst>
                                      </p:cBhvr>
                                      <p:tavLst>
                                        <p:tav tm="0">
                                          <p:val>
                                            <p:strVal val="#ppt_x"/>
                                          </p:val>
                                        </p:tav>
                                        <p:tav tm="100000">
                                          <p:val>
                                            <p:strVal val="#ppt_x"/>
                                          </p:val>
                                        </p:tav>
                                      </p:tavLst>
                                    </p:anim>
                                    <p:anim calcmode="lin" valueType="num">
                                      <p:cBhvr>
                                        <p:cTn id="31" dur="1000" fill="hold"/>
                                        <p:tgtEl>
                                          <p:spTgt spid="3">
                                            <p:graphicEl>
                                              <a:dgm id="{396B8186-5A51-43CF-804C-BC101821A790}"/>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12" presetClass="entr" presetSubtype="8" fill="hold" grpId="0" nodeType="afterEffect">
                                  <p:stCondLst>
                                    <p:cond delay="0"/>
                                  </p:stCondLst>
                                  <p:childTnLst>
                                    <p:set>
                                      <p:cBhvr>
                                        <p:cTn id="34" dur="1" fill="hold">
                                          <p:stCondLst>
                                            <p:cond delay="0"/>
                                          </p:stCondLst>
                                        </p:cTn>
                                        <p:tgtEl>
                                          <p:spTgt spid="3">
                                            <p:graphicEl>
                                              <a:dgm id="{48EDEDC3-1590-451D-A055-5F7567D62FD1}"/>
                                            </p:graphicEl>
                                          </p:spTgt>
                                        </p:tgtEl>
                                        <p:attrNameLst>
                                          <p:attrName>style.visibility</p:attrName>
                                        </p:attrNameLst>
                                      </p:cBhvr>
                                      <p:to>
                                        <p:strVal val="visible"/>
                                      </p:to>
                                    </p:set>
                                    <p:anim calcmode="lin" valueType="num">
                                      <p:cBhvr additive="base">
                                        <p:cTn id="35" dur="1000"/>
                                        <p:tgtEl>
                                          <p:spTgt spid="3">
                                            <p:graphicEl>
                                              <a:dgm id="{48EDEDC3-1590-451D-A055-5F7567D62FD1}"/>
                                            </p:graphicEl>
                                          </p:spTgt>
                                        </p:tgtEl>
                                        <p:attrNameLst>
                                          <p:attrName>ppt_x</p:attrName>
                                        </p:attrNameLst>
                                      </p:cBhvr>
                                      <p:tavLst>
                                        <p:tav tm="0">
                                          <p:val>
                                            <p:strVal val="#ppt_x-#ppt_w*1.125000"/>
                                          </p:val>
                                        </p:tav>
                                        <p:tav tm="100000">
                                          <p:val>
                                            <p:strVal val="#ppt_x"/>
                                          </p:val>
                                        </p:tav>
                                      </p:tavLst>
                                    </p:anim>
                                    <p:animEffect transition="in" filter="wipe(right)">
                                      <p:cBhvr>
                                        <p:cTn id="36" dur="1000"/>
                                        <p:tgtEl>
                                          <p:spTgt spid="3">
                                            <p:graphicEl>
                                              <a:dgm id="{48EDEDC3-1590-451D-A055-5F7567D62F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 name="Arc 40"/>
          <p:cNvSpPr/>
          <p:nvPr/>
        </p:nvSpPr>
        <p:spPr>
          <a:xfrm>
            <a:off x="-3429001" y="1"/>
            <a:ext cx="6858002" cy="6858000"/>
          </a:xfrm>
          <a:prstGeom prst="arc">
            <a:avLst>
              <a:gd name="adj1" fmla="val 16200000"/>
              <a:gd name="adj2" fmla="val 5370932"/>
            </a:avLst>
          </a:prstGeom>
          <a:solidFill>
            <a:schemeClr val="tx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2" name="TextBox 41"/>
          <p:cNvSpPr txBox="1"/>
          <p:nvPr/>
        </p:nvSpPr>
        <p:spPr>
          <a:xfrm flipH="1">
            <a:off x="3138053" y="1279566"/>
            <a:ext cx="3840481" cy="461665"/>
          </a:xfrm>
          <a:prstGeom prst="rect">
            <a:avLst/>
          </a:prstGeom>
          <a:noFill/>
        </p:spPr>
        <p:txBody>
          <a:bodyPr wrap="square" rtlCol="0">
            <a:spAutoFit/>
          </a:bodyPr>
          <a:lstStyle/>
          <a:p>
            <a:pPr lvl="1"/>
            <a:r>
              <a:rPr lang="mk-MK" sz="1200" dirty="0" smtClean="0">
                <a:solidFill>
                  <a:srgbClr val="0070C0"/>
                </a:solidFill>
              </a:rPr>
              <a:t>Во 2008 година се пријавени  40  дупли штети </a:t>
            </a:r>
          </a:p>
          <a:p>
            <a:pPr lvl="1"/>
            <a:r>
              <a:rPr lang="mk-MK" sz="1200" dirty="0" smtClean="0">
                <a:solidFill>
                  <a:srgbClr val="0070C0"/>
                </a:solidFill>
              </a:rPr>
              <a:t>(сите се нематеријални штети)</a:t>
            </a:r>
          </a:p>
        </p:txBody>
      </p:sp>
      <p:sp>
        <p:nvSpPr>
          <p:cNvPr id="43" name="TextBox 42"/>
          <p:cNvSpPr txBox="1"/>
          <p:nvPr/>
        </p:nvSpPr>
        <p:spPr>
          <a:xfrm flipH="1">
            <a:off x="3627912" y="2557483"/>
            <a:ext cx="3840481" cy="461665"/>
          </a:xfrm>
          <a:prstGeom prst="rect">
            <a:avLst/>
          </a:prstGeom>
          <a:noFill/>
        </p:spPr>
        <p:txBody>
          <a:bodyPr wrap="square" rtlCol="0">
            <a:spAutoFit/>
          </a:bodyPr>
          <a:lstStyle/>
          <a:p>
            <a:pPr lvl="1"/>
            <a:r>
              <a:rPr lang="mk-MK" sz="1200" dirty="0" smtClean="0">
                <a:solidFill>
                  <a:srgbClr val="0070C0"/>
                </a:solidFill>
              </a:rPr>
              <a:t>Во 2009 година се пријавени   50  дупли штети (сите се нематеријални штети)</a:t>
            </a:r>
          </a:p>
        </p:txBody>
      </p:sp>
      <p:sp>
        <p:nvSpPr>
          <p:cNvPr id="44" name="TextBox 43"/>
          <p:cNvSpPr txBox="1"/>
          <p:nvPr/>
        </p:nvSpPr>
        <p:spPr>
          <a:xfrm flipH="1">
            <a:off x="3627912" y="3835400"/>
            <a:ext cx="3840481" cy="461665"/>
          </a:xfrm>
          <a:prstGeom prst="rect">
            <a:avLst/>
          </a:prstGeom>
          <a:noFill/>
        </p:spPr>
        <p:txBody>
          <a:bodyPr wrap="square" rtlCol="0">
            <a:spAutoFit/>
          </a:bodyPr>
          <a:lstStyle/>
          <a:p>
            <a:pPr lvl="1"/>
            <a:r>
              <a:rPr lang="mk-MK" sz="1200" dirty="0" smtClean="0">
                <a:solidFill>
                  <a:srgbClr val="0070C0"/>
                </a:solidFill>
              </a:rPr>
              <a:t>Во 2010 година се пријавени   38  дупли штети (сите се нематеријални штети)</a:t>
            </a:r>
          </a:p>
        </p:txBody>
      </p:sp>
      <p:sp>
        <p:nvSpPr>
          <p:cNvPr id="45" name="TextBox 44"/>
          <p:cNvSpPr txBox="1"/>
          <p:nvPr/>
        </p:nvSpPr>
        <p:spPr>
          <a:xfrm flipH="1">
            <a:off x="3193471" y="5113317"/>
            <a:ext cx="3588328" cy="461665"/>
          </a:xfrm>
          <a:prstGeom prst="rect">
            <a:avLst/>
          </a:prstGeom>
          <a:noFill/>
        </p:spPr>
        <p:txBody>
          <a:bodyPr wrap="square" rtlCol="0">
            <a:spAutoFit/>
          </a:bodyPr>
          <a:lstStyle/>
          <a:p>
            <a:pPr lvl="1"/>
            <a:r>
              <a:rPr lang="mk-MK" sz="1200" dirty="0" smtClean="0">
                <a:solidFill>
                  <a:srgbClr val="0070C0"/>
                </a:solidFill>
              </a:rPr>
              <a:t>Во 2011 година се пријавени 25 дупли штети (сите се нематеријални штети)</a:t>
            </a:r>
          </a:p>
        </p:txBody>
      </p:sp>
      <p:sp>
        <p:nvSpPr>
          <p:cNvPr id="46" name="Oval 45"/>
          <p:cNvSpPr/>
          <p:nvPr/>
        </p:nvSpPr>
        <p:spPr>
          <a:xfrm>
            <a:off x="2721676" y="1370363"/>
            <a:ext cx="311727" cy="311727"/>
          </a:xfrm>
          <a:prstGeom prst="ellipse">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Oval 46"/>
          <p:cNvSpPr/>
          <p:nvPr/>
        </p:nvSpPr>
        <p:spPr>
          <a:xfrm>
            <a:off x="3220192" y="2638879"/>
            <a:ext cx="311727" cy="311727"/>
          </a:xfrm>
          <a:prstGeom prst="ellipse">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3222174" y="3907395"/>
            <a:ext cx="311727" cy="311727"/>
          </a:xfrm>
          <a:prstGeom prst="ellipse">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Oval 48"/>
          <p:cNvSpPr/>
          <p:nvPr/>
        </p:nvSpPr>
        <p:spPr>
          <a:xfrm>
            <a:off x="2733551" y="5175910"/>
            <a:ext cx="311727" cy="311727"/>
          </a:xfrm>
          <a:prstGeom prst="ellipse">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Arc 49"/>
          <p:cNvSpPr/>
          <p:nvPr/>
        </p:nvSpPr>
        <p:spPr>
          <a:xfrm>
            <a:off x="-1524000" y="1905000"/>
            <a:ext cx="3048000" cy="3048000"/>
          </a:xfrm>
          <a:prstGeom prst="arc">
            <a:avLst>
              <a:gd name="adj1" fmla="val 16200000"/>
              <a:gd name="adj2" fmla="val 5359794"/>
            </a:avLst>
          </a:prstGeom>
          <a:solidFill>
            <a:schemeClr val="accent1"/>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4"/>
          <p:cNvGrpSpPr/>
          <p:nvPr/>
        </p:nvGrpSpPr>
        <p:grpSpPr>
          <a:xfrm rot="5400000">
            <a:off x="-3129150" y="3314700"/>
            <a:ext cx="6246420" cy="228600"/>
            <a:chOff x="-3200400" y="3314700"/>
            <a:chExt cx="6246420" cy="228600"/>
          </a:xfrm>
        </p:grpSpPr>
        <p:sp>
          <p:nvSpPr>
            <p:cNvPr id="52" name="Rounded Rectangle 51"/>
            <p:cNvSpPr/>
            <p:nvPr/>
          </p:nvSpPr>
          <p:spPr>
            <a:xfrm rot="5400000">
              <a:off x="1331520" y="1828800"/>
              <a:ext cx="228600" cy="3200400"/>
            </a:xfrm>
            <a:prstGeom prst="roundRect">
              <a:avLst>
                <a:gd name="adj" fmla="val 35051"/>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ounded Rectangle 52"/>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5" name="TextBox 14"/>
          <p:cNvSpPr txBox="1"/>
          <p:nvPr/>
        </p:nvSpPr>
        <p:spPr>
          <a:xfrm>
            <a:off x="2819400" y="0"/>
            <a:ext cx="3962400" cy="338554"/>
          </a:xfrm>
          <a:prstGeom prst="rect">
            <a:avLst/>
          </a:prstGeom>
          <a:noFill/>
        </p:spPr>
        <p:txBody>
          <a:bodyPr wrap="square" rtlCol="0">
            <a:spAutoFit/>
          </a:bodyPr>
          <a:lstStyle/>
          <a:p>
            <a:r>
              <a:rPr lang="mk-MK" sz="1600" b="1" dirty="0" smtClean="0">
                <a:solidFill>
                  <a:srgbClr val="0070C0"/>
                </a:solidFill>
              </a:rPr>
              <a:t>Пријавени дупли штети во Гарантен фонд</a:t>
            </a:r>
            <a:endParaRPr lang="mk-MK" sz="1600"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46"/>
                                        </p:tgtEl>
                                        <p:attrNameLst>
                                          <p:attrName>fillcolor</p:attrName>
                                        </p:attrNameLst>
                                      </p:cBhvr>
                                      <p:to>
                                        <a:srgbClr val="829975"/>
                                      </p:to>
                                    </p:animClr>
                                    <p:set>
                                      <p:cBhvr>
                                        <p:cTn id="10" dur="500" fill="hold"/>
                                        <p:tgtEl>
                                          <p:spTgt spid="46"/>
                                        </p:tgtEl>
                                        <p:attrNameLst>
                                          <p:attrName>fill.type</p:attrName>
                                        </p:attrNameLst>
                                      </p:cBhvr>
                                      <p:to>
                                        <p:strVal val="solid"/>
                                      </p:to>
                                    </p:set>
                                    <p:set>
                                      <p:cBhvr>
                                        <p:cTn id="11" dur="500" fill="hold"/>
                                        <p:tgtEl>
                                          <p:spTgt spid="46"/>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47"/>
                                        </p:tgtEl>
                                        <p:attrNameLst>
                                          <p:attrName>fillcolor</p:attrName>
                                        </p:attrNameLst>
                                      </p:cBhvr>
                                      <p:to>
                                        <a:srgbClr val="829975"/>
                                      </p:to>
                                    </p:animClr>
                                    <p:set>
                                      <p:cBhvr>
                                        <p:cTn id="22" dur="500" fill="hold"/>
                                        <p:tgtEl>
                                          <p:spTgt spid="47"/>
                                        </p:tgtEl>
                                        <p:attrNameLst>
                                          <p:attrName>fill.type</p:attrName>
                                        </p:attrNameLst>
                                      </p:cBhvr>
                                      <p:to>
                                        <p:strVal val="solid"/>
                                      </p:to>
                                    </p:set>
                                    <p:set>
                                      <p:cBhvr>
                                        <p:cTn id="23" dur="500" fill="hold"/>
                                        <p:tgtEl>
                                          <p:spTgt spid="47"/>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48"/>
                                        </p:tgtEl>
                                        <p:attrNameLst>
                                          <p:attrName>fillcolor</p:attrName>
                                        </p:attrNameLst>
                                      </p:cBhvr>
                                      <p:to>
                                        <a:srgbClr val="829975"/>
                                      </p:to>
                                    </p:animClr>
                                    <p:set>
                                      <p:cBhvr>
                                        <p:cTn id="34" dur="500" fill="hold"/>
                                        <p:tgtEl>
                                          <p:spTgt spid="48"/>
                                        </p:tgtEl>
                                        <p:attrNameLst>
                                          <p:attrName>fill.type</p:attrName>
                                        </p:attrNameLst>
                                      </p:cBhvr>
                                      <p:to>
                                        <p:strVal val="solid"/>
                                      </p:to>
                                    </p:set>
                                    <p:set>
                                      <p:cBhvr>
                                        <p:cTn id="35" dur="500" fill="hold"/>
                                        <p:tgtEl>
                                          <p:spTgt spid="48"/>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49"/>
                                        </p:tgtEl>
                                        <p:attrNameLst>
                                          <p:attrName>fillcolor</p:attrName>
                                        </p:attrNameLst>
                                      </p:cBhvr>
                                      <p:to>
                                        <a:srgbClr val="829975"/>
                                      </p:to>
                                    </p:animClr>
                                    <p:set>
                                      <p:cBhvr>
                                        <p:cTn id="46" dur="500" fill="hold"/>
                                        <p:tgtEl>
                                          <p:spTgt spid="49"/>
                                        </p:tgtEl>
                                        <p:attrNameLst>
                                          <p:attrName>fill.type</p:attrName>
                                        </p:attrNameLst>
                                      </p:cBhvr>
                                      <p:to>
                                        <p:strVal val="solid"/>
                                      </p:to>
                                    </p:set>
                                    <p:set>
                                      <p:cBhvr>
                                        <p:cTn id="47" dur="500" fill="hold"/>
                                        <p:tgtEl>
                                          <p:spTgt spid="49"/>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0"/>
          <a:ext cx="8763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0" y="2743200"/>
            <a:ext cx="8953500" cy="4114800"/>
            <a:chOff x="-190500" y="5781600"/>
            <a:chExt cx="8953500" cy="4205400"/>
          </a:xfrm>
        </p:grpSpPr>
        <p:sp>
          <p:nvSpPr>
            <p:cNvPr id="7" name="Rectangle 6"/>
            <p:cNvSpPr/>
            <p:nvPr/>
          </p:nvSpPr>
          <p:spPr>
            <a:xfrm>
              <a:off x="0" y="5781600"/>
              <a:ext cx="8763000" cy="1076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190500" y="8910600"/>
              <a:ext cx="8763000" cy="10764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74720" tIns="182880" rIns="85344" bIns="182880" numCol="1" spcCol="1270" anchor="ctr" anchorCtr="0">
              <a:noAutofit/>
            </a:bodyPr>
            <a:lstStyle/>
            <a:p>
              <a:pPr marL="114300" lvl="1" indent="-114300" algn="l" defTabSz="533400">
                <a:lnSpc>
                  <a:spcPct val="90000"/>
                </a:lnSpc>
                <a:spcBef>
                  <a:spcPct val="0"/>
                </a:spcBef>
                <a:spcAft>
                  <a:spcPct val="20000"/>
                </a:spcAft>
              </a:pPr>
              <a:endParaRPr lang="en-US" sz="1200" kern="1200" dirty="0">
                <a:solidFill>
                  <a:schemeClr val="tx1"/>
                </a:solidFill>
                <a:latin typeface="Franklin Gothic Medium Cond" pitchFamily="34" charset="0"/>
              </a:endParaRPr>
            </a:p>
          </p:txBody>
        </p:sp>
      </p:grpSp>
    </p:spTree>
    <p:extLst>
      <p:ext uri="{BB962C8B-B14F-4D97-AF65-F5344CB8AC3E}">
        <p14:creationId xmlns:p14="http://schemas.microsoft.com/office/powerpoint/2010/main" xmlns="" val="86441057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9D570E31-9E0C-460C-A8AB-7B42020FAA41}"/>
                                            </p:graphicEl>
                                          </p:spTgt>
                                        </p:tgtEl>
                                        <p:attrNameLst>
                                          <p:attrName>style.visibility</p:attrName>
                                        </p:attrNameLst>
                                      </p:cBhvr>
                                      <p:to>
                                        <p:strVal val="visible"/>
                                      </p:to>
                                    </p:set>
                                    <p:animEffect transition="in" filter="fade">
                                      <p:cBhvr>
                                        <p:cTn id="7" dur="1000"/>
                                        <p:tgtEl>
                                          <p:spTgt spid="3">
                                            <p:graphicEl>
                                              <a:dgm id="{9D570E31-9E0C-460C-A8AB-7B42020FAA41}"/>
                                            </p:graphicEl>
                                          </p:spTgt>
                                        </p:tgtEl>
                                      </p:cBhvr>
                                    </p:animEffect>
                                    <p:anim calcmode="lin" valueType="num">
                                      <p:cBhvr>
                                        <p:cTn id="8" dur="1000" fill="hold"/>
                                        <p:tgtEl>
                                          <p:spTgt spid="3">
                                            <p:graphicEl>
                                              <a:dgm id="{9D570E31-9E0C-460C-A8AB-7B42020FAA41}"/>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9D570E31-9E0C-460C-A8AB-7B42020FAA4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3">
                                            <p:graphicEl>
                                              <a:dgm id="{C83FBA1B-B38F-437C-A4D7-414C5850125B}"/>
                                            </p:graphicEl>
                                          </p:spTgt>
                                        </p:tgtEl>
                                        <p:attrNameLst>
                                          <p:attrName>style.visibility</p:attrName>
                                        </p:attrNameLst>
                                      </p:cBhvr>
                                      <p:to>
                                        <p:strVal val="visible"/>
                                      </p:to>
                                    </p:set>
                                    <p:anim calcmode="lin" valueType="num">
                                      <p:cBhvr additive="base">
                                        <p:cTn id="14" dur="1000"/>
                                        <p:tgtEl>
                                          <p:spTgt spid="3">
                                            <p:graphicEl>
                                              <a:dgm id="{C83FBA1B-B38F-437C-A4D7-414C5850125B}"/>
                                            </p:graphicEl>
                                          </p:spTgt>
                                        </p:tgtEl>
                                        <p:attrNameLst>
                                          <p:attrName>ppt_x</p:attrName>
                                        </p:attrNameLst>
                                      </p:cBhvr>
                                      <p:tavLst>
                                        <p:tav tm="0">
                                          <p:val>
                                            <p:strVal val="#ppt_x-#ppt_w*1.125000"/>
                                          </p:val>
                                        </p:tav>
                                        <p:tav tm="100000">
                                          <p:val>
                                            <p:strVal val="#ppt_x"/>
                                          </p:val>
                                        </p:tav>
                                      </p:tavLst>
                                    </p:anim>
                                    <p:animEffect transition="in" filter="wipe(right)">
                                      <p:cBhvr>
                                        <p:cTn id="15" dur="1000"/>
                                        <p:tgtEl>
                                          <p:spTgt spid="3">
                                            <p:graphicEl>
                                              <a:dgm id="{C83FBA1B-B38F-437C-A4D7-414C5850125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graphicEl>
                                              <a:dgm id="{755BC73E-CD31-4BF5-B1C5-4A4ACAA7115F}"/>
                                            </p:graphicEl>
                                          </p:spTgt>
                                        </p:tgtEl>
                                        <p:attrNameLst>
                                          <p:attrName>style.visibility</p:attrName>
                                        </p:attrNameLst>
                                      </p:cBhvr>
                                      <p:to>
                                        <p:strVal val="visible"/>
                                      </p:to>
                                    </p:set>
                                    <p:animEffect transition="in" filter="fade">
                                      <p:cBhvr>
                                        <p:cTn id="20" dur="1000"/>
                                        <p:tgtEl>
                                          <p:spTgt spid="3">
                                            <p:graphicEl>
                                              <a:dgm id="{755BC73E-CD31-4BF5-B1C5-4A4ACAA7115F}"/>
                                            </p:graphicEl>
                                          </p:spTgt>
                                        </p:tgtEl>
                                      </p:cBhvr>
                                    </p:animEffect>
                                    <p:anim calcmode="lin" valueType="num">
                                      <p:cBhvr>
                                        <p:cTn id="21" dur="1000" fill="hold"/>
                                        <p:tgtEl>
                                          <p:spTgt spid="3">
                                            <p:graphicEl>
                                              <a:dgm id="{755BC73E-CD31-4BF5-B1C5-4A4ACAA7115F}"/>
                                            </p:graphicEl>
                                          </p:spTgt>
                                        </p:tgtEl>
                                        <p:attrNameLst>
                                          <p:attrName>ppt_x</p:attrName>
                                        </p:attrNameLst>
                                      </p:cBhvr>
                                      <p:tavLst>
                                        <p:tav tm="0">
                                          <p:val>
                                            <p:strVal val="#ppt_x"/>
                                          </p:val>
                                        </p:tav>
                                        <p:tav tm="100000">
                                          <p:val>
                                            <p:strVal val="#ppt_x"/>
                                          </p:val>
                                        </p:tav>
                                      </p:tavLst>
                                    </p:anim>
                                    <p:anim calcmode="lin" valueType="num">
                                      <p:cBhvr>
                                        <p:cTn id="22" dur="1000" fill="hold"/>
                                        <p:tgtEl>
                                          <p:spTgt spid="3">
                                            <p:graphicEl>
                                              <a:dgm id="{755BC73E-CD31-4BF5-B1C5-4A4ACAA7115F}"/>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graphicEl>
                                              <a:dgm id="{D8384363-0027-41ED-B8AD-C4F4AABE4419}"/>
                                            </p:graphicEl>
                                          </p:spTgt>
                                        </p:tgtEl>
                                        <p:attrNameLst>
                                          <p:attrName>style.visibility</p:attrName>
                                        </p:attrNameLst>
                                      </p:cBhvr>
                                      <p:to>
                                        <p:strVal val="visible"/>
                                      </p:to>
                                    </p:set>
                                    <p:animEffect transition="in" filter="fade">
                                      <p:cBhvr>
                                        <p:cTn id="27" dur="1000"/>
                                        <p:tgtEl>
                                          <p:spTgt spid="3">
                                            <p:graphicEl>
                                              <a:dgm id="{D8384363-0027-41ED-B8AD-C4F4AABE4419}"/>
                                            </p:graphicEl>
                                          </p:spTgt>
                                        </p:tgtEl>
                                      </p:cBhvr>
                                    </p:animEffect>
                                    <p:anim calcmode="lin" valueType="num">
                                      <p:cBhvr>
                                        <p:cTn id="28" dur="1000" fill="hold"/>
                                        <p:tgtEl>
                                          <p:spTgt spid="3">
                                            <p:graphicEl>
                                              <a:dgm id="{D8384363-0027-41ED-B8AD-C4F4AABE4419}"/>
                                            </p:graphicEl>
                                          </p:spTgt>
                                        </p:tgtEl>
                                        <p:attrNameLst>
                                          <p:attrName>ppt_x</p:attrName>
                                        </p:attrNameLst>
                                      </p:cBhvr>
                                      <p:tavLst>
                                        <p:tav tm="0">
                                          <p:val>
                                            <p:strVal val="#ppt_x"/>
                                          </p:val>
                                        </p:tav>
                                        <p:tav tm="100000">
                                          <p:val>
                                            <p:strVal val="#ppt_x"/>
                                          </p:val>
                                        </p:tav>
                                      </p:tavLst>
                                    </p:anim>
                                    <p:anim calcmode="lin" valueType="num">
                                      <p:cBhvr>
                                        <p:cTn id="29" dur="1000" fill="hold"/>
                                        <p:tgtEl>
                                          <p:spTgt spid="3">
                                            <p:graphicEl>
                                              <a:dgm id="{D8384363-0027-41ED-B8AD-C4F4AABE4419}"/>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graphicEl>
                                              <a:dgm id="{396B8186-5A51-43CF-804C-BC101821A790}"/>
                                            </p:graphicEl>
                                          </p:spTgt>
                                        </p:tgtEl>
                                        <p:attrNameLst>
                                          <p:attrName>style.visibility</p:attrName>
                                        </p:attrNameLst>
                                      </p:cBhvr>
                                      <p:to>
                                        <p:strVal val="visible"/>
                                      </p:to>
                                    </p:set>
                                    <p:animEffect transition="in" filter="fade">
                                      <p:cBhvr>
                                        <p:cTn id="34" dur="1000"/>
                                        <p:tgtEl>
                                          <p:spTgt spid="3">
                                            <p:graphicEl>
                                              <a:dgm id="{396B8186-5A51-43CF-804C-BC101821A790}"/>
                                            </p:graphicEl>
                                          </p:spTgt>
                                        </p:tgtEl>
                                      </p:cBhvr>
                                    </p:animEffect>
                                    <p:anim calcmode="lin" valueType="num">
                                      <p:cBhvr>
                                        <p:cTn id="35" dur="1000" fill="hold"/>
                                        <p:tgtEl>
                                          <p:spTgt spid="3">
                                            <p:graphicEl>
                                              <a:dgm id="{396B8186-5A51-43CF-804C-BC101821A790}"/>
                                            </p:graphicEl>
                                          </p:spTgt>
                                        </p:tgtEl>
                                        <p:attrNameLst>
                                          <p:attrName>ppt_x</p:attrName>
                                        </p:attrNameLst>
                                      </p:cBhvr>
                                      <p:tavLst>
                                        <p:tav tm="0">
                                          <p:val>
                                            <p:strVal val="#ppt_x"/>
                                          </p:val>
                                        </p:tav>
                                        <p:tav tm="100000">
                                          <p:val>
                                            <p:strVal val="#ppt_x"/>
                                          </p:val>
                                        </p:tav>
                                      </p:tavLst>
                                    </p:anim>
                                    <p:anim calcmode="lin" valueType="num">
                                      <p:cBhvr>
                                        <p:cTn id="36" dur="1000" fill="hold"/>
                                        <p:tgtEl>
                                          <p:spTgt spid="3">
                                            <p:graphicEl>
                                              <a:dgm id="{396B8186-5A51-43CF-804C-BC101821A790}"/>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graphicEl>
                                              <a:dgm id="{1C33C2DC-C49F-4F8D-B28C-D23F7417188F}"/>
                                            </p:graphicEl>
                                          </p:spTgt>
                                        </p:tgtEl>
                                        <p:attrNameLst>
                                          <p:attrName>style.visibility</p:attrName>
                                        </p:attrNameLst>
                                      </p:cBhvr>
                                      <p:to>
                                        <p:strVal val="visible"/>
                                      </p:to>
                                    </p:set>
                                    <p:animEffect transition="in" filter="fade">
                                      <p:cBhvr>
                                        <p:cTn id="41" dur="1000"/>
                                        <p:tgtEl>
                                          <p:spTgt spid="3">
                                            <p:graphicEl>
                                              <a:dgm id="{1C33C2DC-C49F-4F8D-B28C-D23F7417188F}"/>
                                            </p:graphicEl>
                                          </p:spTgt>
                                        </p:tgtEl>
                                      </p:cBhvr>
                                    </p:animEffect>
                                    <p:anim calcmode="lin" valueType="num">
                                      <p:cBhvr>
                                        <p:cTn id="42" dur="1000" fill="hold"/>
                                        <p:tgtEl>
                                          <p:spTgt spid="3">
                                            <p:graphicEl>
                                              <a:dgm id="{1C33C2DC-C49F-4F8D-B28C-D23F7417188F}"/>
                                            </p:graphicEl>
                                          </p:spTgt>
                                        </p:tgtEl>
                                        <p:attrNameLst>
                                          <p:attrName>ppt_x</p:attrName>
                                        </p:attrNameLst>
                                      </p:cBhvr>
                                      <p:tavLst>
                                        <p:tav tm="0">
                                          <p:val>
                                            <p:strVal val="#ppt_x"/>
                                          </p:val>
                                        </p:tav>
                                        <p:tav tm="100000">
                                          <p:val>
                                            <p:strVal val="#ppt_x"/>
                                          </p:val>
                                        </p:tav>
                                      </p:tavLst>
                                    </p:anim>
                                    <p:anim calcmode="lin" valueType="num">
                                      <p:cBhvr>
                                        <p:cTn id="43" dur="1000" fill="hold"/>
                                        <p:tgtEl>
                                          <p:spTgt spid="3">
                                            <p:graphicEl>
                                              <a:dgm id="{1C33C2DC-C49F-4F8D-B28C-D23F7417188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6200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mk-MK" b="1" dirty="0" smtClean="0">
                <a:effectLst>
                  <a:glow rad="139700">
                    <a:schemeClr val="accent1">
                      <a:satMod val="175000"/>
                      <a:alpha val="40000"/>
                    </a:schemeClr>
                  </a:glow>
                </a:effectLst>
              </a:rPr>
              <a:t>Осигурителна измама  преку изработка на лажни полициски записници за случени  сообракајни незгоди во изминатите четири години преку кои повеќе лица наплатиле штети од повеќе друштва за осигурување - НБО</a:t>
            </a:r>
            <a:endParaRPr lang="en-US" dirty="0">
              <a:effectLst>
                <a:glow rad="139700">
                  <a:schemeClr val="accent1">
                    <a:satMod val="175000"/>
                    <a:alpha val="40000"/>
                  </a:schemeClr>
                </a:glow>
              </a:effectLst>
            </a:endParaRPr>
          </a:p>
        </p:txBody>
      </p:sp>
      <p:sp>
        <p:nvSpPr>
          <p:cNvPr id="3" name="TextBox 2"/>
          <p:cNvSpPr txBox="1"/>
          <p:nvPr/>
        </p:nvSpPr>
        <p:spPr>
          <a:xfrm>
            <a:off x="685800" y="2209800"/>
            <a:ext cx="7620000"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mk-MK" dirty="0" smtClean="0">
                <a:effectLst>
                  <a:glow rad="63500">
                    <a:schemeClr val="accent1">
                      <a:satMod val="175000"/>
                      <a:alpha val="40000"/>
                    </a:schemeClr>
                  </a:glow>
                </a:effectLst>
              </a:rPr>
              <a:t>Во 2012 година е поднесена кривична пријава против повеќе припадници на МВР кои изработувале фиктивни полициски записници за увид на лице место преку кои повеќе од 30 лица имаат надоместено материјална или нематеријална штета врз основа на истите но и на фиктивна медицинска документација. Значи повеќе друштва за осигурување вклучително и Гарантниот фонд на НБО во период од 2008-2011 година исплатиле штети врз основа на лажни полициски записници за увид на лице место.За таа цел се изготвувани и лажни записници за оштетувањата на возилата и лажни лекарски уверенија (користени снимки и резултати од други лица). Судската постапка е во тек.</a:t>
            </a:r>
            <a:endParaRPr lang="en-US" dirty="0" smtClean="0">
              <a:effectLst>
                <a:glow rad="63500">
                  <a:schemeClr val="accent1">
                    <a:satMod val="175000"/>
                    <a:alpha val="40000"/>
                  </a:schemeClr>
                </a:glow>
              </a:effectLst>
            </a:endParaRPr>
          </a:p>
        </p:txBody>
      </p:sp>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3168501"/>
            <a:ext cx="9144000" cy="1477925"/>
          </a:xfrm>
          <a:prstGeom prst="rect">
            <a:avLst/>
          </a:prstGeom>
          <a:solidFill>
            <a:srgbClr val="89E3E7">
              <a:alpha val="3019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Round Diagonal Corner Rectangle 14"/>
          <p:cNvSpPr/>
          <p:nvPr/>
        </p:nvSpPr>
        <p:spPr>
          <a:xfrm>
            <a:off x="1043375" y="1392865"/>
            <a:ext cx="2121002" cy="2126522"/>
          </a:xfrm>
          <a:prstGeom prst="round2DiagRect">
            <a:avLst>
              <a:gd name="adj1" fmla="val 7644"/>
              <a:gd name="adj2" fmla="val 0"/>
            </a:avLst>
          </a:prstGeom>
          <a:noFill/>
          <a:ln w="127000" cap="rnd" cmpd="sng" algn="ctr">
            <a:solidFill>
              <a:srgbClr val="89E3E7"/>
            </a:solidFill>
            <a:prstDash val="solid"/>
          </a:ln>
          <a:effectLst>
            <a:reflection blurRad="6350" stA="52000" endA="300" endPos="35000" dir="5400000" sy="-100000" algn="bl" rotWithShape="0"/>
          </a:effectLst>
          <a:scene3d>
            <a:camera prst="orthographicFront"/>
            <a:lightRig rig="soft" dir="t"/>
          </a:scene3d>
          <a:sp3d prstMaterial="matte">
            <a:bevelT w="127000" h="127000"/>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mk-MK" sz="2800" kern="0" dirty="0" smtClean="0">
              <a:solidFill>
                <a:sysClr val="window" lastClr="FFFFFF">
                  <a:lumMod val="65000"/>
                </a:sys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mk-MK" sz="2800" b="0" i="0" u="none" strike="noStrike" kern="0" cap="none" spc="0" normalizeH="0" baseline="0" noProof="0" dirty="0" smtClean="0">
              <a:ln>
                <a:noFill/>
              </a:ln>
              <a:solidFill>
                <a:sysClr val="window" lastClr="FFFFFF">
                  <a:lumMod val="65000"/>
                </a:sysClr>
              </a:solidFill>
              <a:effectLst/>
              <a:uLnTx/>
              <a:uFillTx/>
              <a:latin typeface="Gill Sans MT Condensed"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2800" kern="0" dirty="0" smtClean="0">
              <a:solidFill>
                <a:sysClr val="window" lastClr="FFFFFF">
                  <a:lumMod val="65000"/>
                </a:sys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2800" kern="0" dirty="0" smtClean="0">
              <a:solidFill>
                <a:sysClr val="window" lastClr="FFFFFF">
                  <a:lumMod val="65000"/>
                </a:sys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mk-MK" sz="800" b="0" i="0" u="none" strike="noStrike" kern="0" cap="none" spc="0" normalizeH="0" baseline="0" noProof="0" dirty="0" smtClean="0">
                <a:ln>
                  <a:noFill/>
                </a:ln>
                <a:solidFill>
                  <a:sysClr val="window" lastClr="FFFFFF">
                    <a:lumMod val="65000"/>
                  </a:sysClr>
                </a:solidFill>
                <a:effectLst/>
                <a:uLnTx/>
                <a:uFillTx/>
                <a:latin typeface="Gill Sans MT Condensed" pitchFamily="34" charset="0"/>
                <a:ea typeface="+mn-ea"/>
                <a:cs typeface="+mn-cs"/>
              </a:rPr>
              <a:t>Штета</a:t>
            </a:r>
            <a:r>
              <a:rPr kumimoji="0" lang="mk-MK" sz="800" b="0" i="0" u="none" strike="noStrike" kern="0" cap="none" spc="0" normalizeH="0" noProof="0" dirty="0" smtClean="0">
                <a:ln>
                  <a:noFill/>
                </a:ln>
                <a:solidFill>
                  <a:sysClr val="window" lastClr="FFFFFF">
                    <a:lumMod val="65000"/>
                  </a:sysClr>
                </a:solidFill>
                <a:effectLst/>
                <a:uLnTx/>
                <a:uFillTx/>
                <a:latin typeface="Gill Sans MT Condensed" pitchFamily="34" charset="0"/>
                <a:ea typeface="+mn-ea"/>
                <a:cs typeface="+mn-cs"/>
              </a:rPr>
              <a:t> пријавена во ЕВРОИНС</a:t>
            </a:r>
            <a:endParaRPr kumimoji="0" lang="en-US" sz="800" b="0" i="0" u="none" strike="noStrike" kern="0" cap="none" spc="0" normalizeH="0" baseline="0" noProof="0" dirty="0">
              <a:ln>
                <a:noFill/>
              </a:ln>
              <a:solidFill>
                <a:sysClr val="window" lastClr="FFFFFF">
                  <a:lumMod val="65000"/>
                </a:sysClr>
              </a:solidFill>
              <a:effectLst/>
              <a:uLnTx/>
              <a:uFillTx/>
              <a:latin typeface="Gill Sans MT Condensed" pitchFamily="34" charset="0"/>
              <a:ea typeface="+mn-ea"/>
              <a:cs typeface="+mn-cs"/>
            </a:endParaRPr>
          </a:p>
        </p:txBody>
      </p:sp>
      <p:sp>
        <p:nvSpPr>
          <p:cNvPr id="16" name="Round Diagonal Corner Rectangle 15"/>
          <p:cNvSpPr/>
          <p:nvPr/>
        </p:nvSpPr>
        <p:spPr>
          <a:xfrm>
            <a:off x="3510128" y="1786269"/>
            <a:ext cx="2121002" cy="2126522"/>
          </a:xfrm>
          <a:prstGeom prst="round2DiagRect">
            <a:avLst>
              <a:gd name="adj1" fmla="val 7142"/>
              <a:gd name="adj2" fmla="val 0"/>
            </a:avLst>
          </a:prstGeom>
          <a:noFill/>
          <a:ln w="127000" cap="rnd" cmpd="sng" algn="ctr">
            <a:solidFill>
              <a:srgbClr val="89E3E7"/>
            </a:solidFill>
            <a:prstDash val="solid"/>
          </a:ln>
          <a:effectLst>
            <a:reflection blurRad="6350" stA="52000" endA="300" endPos="35000" dir="5400000" sy="-100000" algn="bl" rotWithShape="0"/>
          </a:effectLst>
          <a:scene3d>
            <a:camera prst="orthographicFront"/>
            <a:lightRig rig="soft" dir="t"/>
          </a:scene3d>
          <a:sp3d prstMaterial="matte">
            <a:bevelT w="127000" h="127000"/>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mk-MK" sz="2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mk-MK" sz="2800" b="0" i="0" u="none" strike="noStrike" kern="0" cap="none" spc="0" normalizeH="0" baseline="0" noProof="0" dirty="0" smtClean="0">
              <a:ln>
                <a:noFill/>
              </a:ln>
              <a:solidFill>
                <a:prstClr val="white">
                  <a:lumMod val="65000"/>
                </a:prstClr>
              </a:solidFill>
              <a:effectLst/>
              <a:uLnTx/>
              <a:uFillTx/>
              <a:latin typeface="Gill Sans MT Condensed"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800" kern="0" dirty="0" smtClean="0">
              <a:solidFill>
                <a:prstClr val="white">
                  <a:lumMod val="65000"/>
                </a:prstClr>
              </a:solidFill>
              <a:latin typeface="Gill Sans MT Condensed" pitchFamily="34" charset="0"/>
            </a:endParaRPr>
          </a:p>
          <a:p>
            <a:pPr algn="ctr">
              <a:defRPr/>
            </a:pPr>
            <a:r>
              <a:rPr lang="mk-MK" sz="800" kern="0" dirty="0" smtClean="0">
                <a:solidFill>
                  <a:sysClr val="window" lastClr="FFFFFF">
                    <a:lumMod val="65000"/>
                  </a:sysClr>
                </a:solidFill>
                <a:latin typeface="Gill Sans MT Condensed" pitchFamily="34" charset="0"/>
              </a:rPr>
              <a:t>Штета пријавена во  САВА</a:t>
            </a:r>
            <a:endParaRPr lang="en-US" sz="800" kern="0" dirty="0" smtClean="0">
              <a:solidFill>
                <a:sysClr val="window" lastClr="FFFFFF">
                  <a:lumMod val="65000"/>
                </a:sys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lumMod val="65000"/>
                </a:prstClr>
              </a:solidFill>
              <a:effectLst/>
              <a:uLnTx/>
              <a:uFillTx/>
              <a:latin typeface="Gill Sans MT Condensed" pitchFamily="34" charset="0"/>
              <a:ea typeface="+mn-ea"/>
              <a:cs typeface="+mn-cs"/>
            </a:endParaRPr>
          </a:p>
        </p:txBody>
      </p:sp>
      <p:sp>
        <p:nvSpPr>
          <p:cNvPr id="17" name="Round Diagonal Corner Rectangle 16"/>
          <p:cNvSpPr/>
          <p:nvPr/>
        </p:nvSpPr>
        <p:spPr>
          <a:xfrm>
            <a:off x="5976881" y="1392865"/>
            <a:ext cx="2121002" cy="2126522"/>
          </a:xfrm>
          <a:prstGeom prst="round2DiagRect">
            <a:avLst>
              <a:gd name="adj1" fmla="val 8646"/>
              <a:gd name="adj2" fmla="val 0"/>
            </a:avLst>
          </a:prstGeom>
          <a:noFill/>
          <a:ln w="127000" cap="rnd" cmpd="sng" algn="ctr">
            <a:solidFill>
              <a:srgbClr val="89E3E7"/>
            </a:solidFill>
            <a:prstDash val="solid"/>
          </a:ln>
          <a:effectLst>
            <a:reflection blurRad="6350" stA="52000" endA="300" endPos="35000" dir="5400000" sy="-100000" algn="bl" rotWithShape="0"/>
          </a:effectLst>
          <a:scene3d>
            <a:camera prst="orthographicFront"/>
            <a:lightRig rig="soft" dir="t"/>
          </a:scene3d>
          <a:sp3d prstMaterial="matte">
            <a:bevelT w="127000" h="127000"/>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mk-MK" sz="2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mk-MK" sz="2800" b="0" i="0" u="none" strike="noStrike" kern="0" cap="none" spc="0" normalizeH="0" baseline="0" noProof="0" dirty="0" smtClean="0">
              <a:ln>
                <a:noFill/>
              </a:ln>
              <a:solidFill>
                <a:prstClr val="white">
                  <a:lumMod val="65000"/>
                </a:prstClr>
              </a:solidFill>
              <a:effectLst/>
              <a:uLnTx/>
              <a:uFillTx/>
              <a:latin typeface="Gill Sans MT Condensed"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k-MK" sz="2800" kern="0" dirty="0" smtClean="0">
              <a:solidFill>
                <a:prstClr val="white">
                  <a:lumMod val="65000"/>
                </a:prst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mk-MK" sz="2800" b="0" i="0" u="none" strike="noStrike" kern="0" cap="none" spc="0" normalizeH="0" baseline="0" noProof="0" dirty="0" smtClean="0">
              <a:ln>
                <a:noFill/>
              </a:ln>
              <a:solidFill>
                <a:prstClr val="white">
                  <a:lumMod val="65000"/>
                </a:prstClr>
              </a:solidFill>
              <a:effectLst/>
              <a:uLnTx/>
              <a:uFillTx/>
              <a:latin typeface="Gill Sans MT Condensed" pitchFamily="34" charset="0"/>
              <a:ea typeface="+mn-ea"/>
              <a:cs typeface="+mn-cs"/>
            </a:endParaRPr>
          </a:p>
          <a:p>
            <a:pPr algn="ctr">
              <a:defRPr/>
            </a:pPr>
            <a:r>
              <a:rPr lang="mk-MK" sz="800" kern="0" dirty="0" smtClean="0">
                <a:solidFill>
                  <a:sysClr val="window" lastClr="FFFFFF">
                    <a:lumMod val="65000"/>
                  </a:sysClr>
                </a:solidFill>
                <a:latin typeface="Gill Sans MT Condensed" pitchFamily="34" charset="0"/>
              </a:rPr>
              <a:t>Штета пријавена во УНИКА</a:t>
            </a:r>
            <a:endParaRPr lang="en-US" sz="800" kern="0" dirty="0" smtClean="0">
              <a:solidFill>
                <a:sysClr val="window" lastClr="FFFFFF">
                  <a:lumMod val="65000"/>
                </a:sysClr>
              </a:solidFill>
              <a:latin typeface="Gill Sans MT Condensed"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lumMod val="65000"/>
                </a:prstClr>
              </a:solidFill>
              <a:effectLst/>
              <a:uLnTx/>
              <a:uFillTx/>
              <a:latin typeface="Gill Sans MT Condensed" pitchFamily="34" charset="0"/>
              <a:ea typeface="+mn-ea"/>
              <a:cs typeface="+mn-cs"/>
            </a:endParaRPr>
          </a:p>
        </p:txBody>
      </p:sp>
      <p:grpSp>
        <p:nvGrpSpPr>
          <p:cNvPr id="18" name="Group 14"/>
          <p:cNvGrpSpPr/>
          <p:nvPr/>
        </p:nvGrpSpPr>
        <p:grpSpPr>
          <a:xfrm>
            <a:off x="5338869" y="4837812"/>
            <a:ext cx="3624649" cy="404038"/>
            <a:chOff x="5232189" y="4837812"/>
            <a:chExt cx="3624649" cy="404038"/>
          </a:xfrm>
        </p:grpSpPr>
        <p:sp>
          <p:nvSpPr>
            <p:cNvPr id="19" name="Round Diagonal Corner Rectangle 18"/>
            <p:cNvSpPr/>
            <p:nvPr/>
          </p:nvSpPr>
          <p:spPr>
            <a:xfrm>
              <a:off x="5232189" y="4837812"/>
              <a:ext cx="402989" cy="404038"/>
            </a:xfrm>
            <a:prstGeom prst="round2DiagRect">
              <a:avLst>
                <a:gd name="adj1" fmla="val 16667"/>
                <a:gd name="adj2" fmla="val 0"/>
              </a:avLst>
            </a:prstGeom>
            <a:solidFill>
              <a:srgbClr val="EAEAEA">
                <a:alpha val="40000"/>
              </a:srgbClr>
            </a:solidFill>
            <a:ln w="127000" cap="rnd" cmpd="sng" algn="ctr">
              <a:noFill/>
              <a:prstDash val="solid"/>
            </a:ln>
            <a:effectLst/>
            <a:scene3d>
              <a:camera prst="orthographicFront"/>
              <a:lightRig rig="soft" dir="t"/>
            </a:scene3d>
            <a:sp3d prstMaterial="matte">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Round Diagonal Corner Rectangle 19"/>
            <p:cNvSpPr/>
            <p:nvPr/>
          </p:nvSpPr>
          <p:spPr>
            <a:xfrm>
              <a:off x="5769132" y="4837812"/>
              <a:ext cx="402989" cy="404038"/>
            </a:xfrm>
            <a:prstGeom prst="round2DiagRect">
              <a:avLst>
                <a:gd name="adj1" fmla="val 16667"/>
                <a:gd name="adj2" fmla="val 0"/>
              </a:avLst>
            </a:prstGeom>
            <a:solidFill>
              <a:srgbClr val="EAEAEA">
                <a:alpha val="40000"/>
              </a:srgbClr>
            </a:solidFill>
            <a:ln w="127000" cap="rnd" cmpd="sng" algn="ctr">
              <a:noFill/>
              <a:prstDash val="solid"/>
            </a:ln>
            <a:effectLst/>
            <a:scene3d>
              <a:camera prst="orthographicFront"/>
              <a:lightRig rig="soft" dir="t"/>
            </a:scene3d>
            <a:sp3d prstMaterial="matte">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 name="Round Diagonal Corner Rectangle 20"/>
            <p:cNvSpPr/>
            <p:nvPr/>
          </p:nvSpPr>
          <p:spPr>
            <a:xfrm>
              <a:off x="6306075" y="4837812"/>
              <a:ext cx="402989" cy="404038"/>
            </a:xfrm>
            <a:prstGeom prst="round2DiagRect">
              <a:avLst>
                <a:gd name="adj1" fmla="val 16667"/>
                <a:gd name="adj2" fmla="val 0"/>
              </a:avLst>
            </a:prstGeom>
            <a:solidFill>
              <a:srgbClr val="EAEAEA">
                <a:alpha val="40000"/>
              </a:srgbClr>
            </a:solidFill>
            <a:ln w="127000" cap="rnd" cmpd="sng" algn="ctr">
              <a:noFill/>
              <a:prstDash val="solid"/>
            </a:ln>
            <a:effectLst/>
            <a:scene3d>
              <a:camera prst="orthographicFront"/>
              <a:lightRig rig="soft" dir="t"/>
            </a:scene3d>
            <a:sp3d prstMaterial="matte">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Round Diagonal Corner Rectangle 21"/>
            <p:cNvSpPr/>
            <p:nvPr/>
          </p:nvSpPr>
          <p:spPr>
            <a:xfrm>
              <a:off x="6843018" y="4837812"/>
              <a:ext cx="402989" cy="404038"/>
            </a:xfrm>
            <a:prstGeom prst="round2DiagRect">
              <a:avLst>
                <a:gd name="adj1" fmla="val 16667"/>
                <a:gd name="adj2" fmla="val 0"/>
              </a:avLst>
            </a:prstGeom>
            <a:solidFill>
              <a:srgbClr val="EAEAEA">
                <a:alpha val="40000"/>
              </a:srgbClr>
            </a:solidFill>
            <a:ln w="127000" cap="rnd" cmpd="sng" algn="ctr">
              <a:noFill/>
              <a:prstDash val="solid"/>
            </a:ln>
            <a:effectLst/>
            <a:scene3d>
              <a:camera prst="orthographicFront"/>
              <a:lightRig rig="soft" dir="t"/>
            </a:scene3d>
            <a:sp3d prstMaterial="matte">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 name="Round Diagonal Corner Rectangle 22"/>
            <p:cNvSpPr/>
            <p:nvPr/>
          </p:nvSpPr>
          <p:spPr>
            <a:xfrm>
              <a:off x="7379961" y="4837812"/>
              <a:ext cx="402989" cy="404038"/>
            </a:xfrm>
            <a:prstGeom prst="round2DiagRect">
              <a:avLst>
                <a:gd name="adj1" fmla="val 16667"/>
                <a:gd name="adj2" fmla="val 0"/>
              </a:avLst>
            </a:prstGeom>
            <a:solidFill>
              <a:srgbClr val="EAEAEA">
                <a:alpha val="40000"/>
              </a:srgbClr>
            </a:solidFill>
            <a:ln w="127000" cap="rnd" cmpd="sng" algn="ctr">
              <a:noFill/>
              <a:prstDash val="solid"/>
            </a:ln>
            <a:effectLst/>
            <a:scene3d>
              <a:camera prst="orthographicFront"/>
              <a:lightRig rig="soft" dir="t"/>
            </a:scene3d>
            <a:sp3d prstMaterial="matte">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 name="Round Diagonal Corner Rectangle 23"/>
            <p:cNvSpPr/>
            <p:nvPr/>
          </p:nvSpPr>
          <p:spPr>
            <a:xfrm>
              <a:off x="7916904" y="4837812"/>
              <a:ext cx="402989" cy="404038"/>
            </a:xfrm>
            <a:prstGeom prst="round2DiagRect">
              <a:avLst>
                <a:gd name="adj1" fmla="val 16667"/>
                <a:gd name="adj2" fmla="val 0"/>
              </a:avLst>
            </a:prstGeom>
            <a:solidFill>
              <a:srgbClr val="EAEAEA">
                <a:alpha val="40000"/>
              </a:srgbClr>
            </a:solidFill>
            <a:ln w="127000" cap="rnd" cmpd="sng" algn="ctr">
              <a:noFill/>
              <a:prstDash val="solid"/>
            </a:ln>
            <a:effectLst/>
            <a:scene3d>
              <a:camera prst="orthographicFront"/>
              <a:lightRig rig="soft" dir="t"/>
            </a:scene3d>
            <a:sp3d prstMaterial="matte">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 name="Round Diagonal Corner Rectangle 24"/>
            <p:cNvSpPr/>
            <p:nvPr/>
          </p:nvSpPr>
          <p:spPr>
            <a:xfrm>
              <a:off x="8453849" y="4837812"/>
              <a:ext cx="402989" cy="404038"/>
            </a:xfrm>
            <a:prstGeom prst="round2DiagRect">
              <a:avLst>
                <a:gd name="adj1" fmla="val 16667"/>
                <a:gd name="adj2" fmla="val 0"/>
              </a:avLst>
            </a:prstGeom>
            <a:solidFill>
              <a:srgbClr val="EAEAEA">
                <a:alpha val="40000"/>
              </a:srgbClr>
            </a:solidFill>
            <a:ln w="127000" cap="rnd" cmpd="sng" algn="ctr">
              <a:noFill/>
              <a:prstDash val="solid"/>
            </a:ln>
            <a:effectLst/>
            <a:scene3d>
              <a:camera prst="orthographicFront"/>
              <a:lightRig rig="soft" dir="t"/>
            </a:scene3d>
            <a:sp3d prstMaterial="matte">
              <a:contourClr>
                <a:srgbClr val="9BBB59">
                  <a:lumMod val="40000"/>
                  <a:lumOff val="6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pic>
        <p:nvPicPr>
          <p:cNvPr id="26" name="Picture 3" descr="F:\za prezentacija\accent\euroins.jpg"/>
          <p:cNvPicPr>
            <a:picLocks noChangeAspect="1" noChangeArrowheads="1"/>
          </p:cNvPicPr>
          <p:nvPr/>
        </p:nvPicPr>
        <p:blipFill>
          <a:blip r:embed="rId2" cstate="print"/>
          <a:stretch>
            <a:fillRect/>
          </a:stretch>
        </p:blipFill>
        <p:spPr bwMode="auto">
          <a:xfrm>
            <a:off x="1221214" y="1600200"/>
            <a:ext cx="1824771" cy="1371600"/>
          </a:xfrm>
          <a:prstGeom prst="rect">
            <a:avLst/>
          </a:prstGeom>
          <a:noFill/>
          <a:ln w="9525">
            <a:noFill/>
            <a:miter lim="800000"/>
            <a:headEnd/>
            <a:tailEnd/>
          </a:ln>
        </p:spPr>
      </p:pic>
      <p:pic>
        <p:nvPicPr>
          <p:cNvPr id="27" name="Picture 2" descr="F:\za prezentacija\accent\unika.jpg"/>
          <p:cNvPicPr>
            <a:picLocks noChangeAspect="1" noChangeArrowheads="1"/>
          </p:cNvPicPr>
          <p:nvPr/>
        </p:nvPicPr>
        <p:blipFill>
          <a:blip r:embed="rId3" cstate="print"/>
          <a:stretch>
            <a:fillRect/>
          </a:stretch>
        </p:blipFill>
        <p:spPr bwMode="auto">
          <a:xfrm>
            <a:off x="3657600" y="1905756"/>
            <a:ext cx="1905000" cy="1427238"/>
          </a:xfrm>
          <a:prstGeom prst="rect">
            <a:avLst/>
          </a:prstGeom>
          <a:noFill/>
          <a:ln w="9525">
            <a:noFill/>
            <a:miter lim="800000"/>
            <a:headEnd/>
            <a:tailEnd/>
          </a:ln>
        </p:spPr>
      </p:pic>
      <p:pic>
        <p:nvPicPr>
          <p:cNvPr id="28" name="Picture 4" descr="F:\za prezentacija\accent\sava.JPG"/>
          <p:cNvPicPr>
            <a:picLocks noChangeAspect="1" noChangeArrowheads="1"/>
          </p:cNvPicPr>
          <p:nvPr/>
        </p:nvPicPr>
        <p:blipFill>
          <a:blip r:embed="rId4" cstate="print"/>
          <a:stretch>
            <a:fillRect/>
          </a:stretch>
        </p:blipFill>
        <p:spPr bwMode="auto">
          <a:xfrm>
            <a:off x="6098014" y="1524000"/>
            <a:ext cx="1824771"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par>
                                <p:cTn id="10" presetID="6" presetClass="emph" presetSubtype="0" autoRev="1" fill="hold" grpId="1" nodeType="withEffect">
                                  <p:stCondLst>
                                    <p:cond delay="0"/>
                                  </p:stCondLst>
                                  <p:childTnLst>
                                    <p:animScale>
                                      <p:cBhvr>
                                        <p:cTn id="11" dur="500" fill="hold"/>
                                        <p:tgtEl>
                                          <p:spTgt spid="15"/>
                                        </p:tgtEl>
                                      </p:cBhvr>
                                      <p:by x="5000" y="5000"/>
                                    </p:animScale>
                                  </p:childTnLst>
                                </p:cTn>
                              </p:par>
                              <p:par>
                                <p:cTn id="12" presetID="52"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Scale>
                                      <p:cBhvr>
                                        <p:cTn id="14"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6"/>
                                        </p:tgtEl>
                                        <p:attrNameLst>
                                          <p:attrName>ppt_x</p:attrName>
                                          <p:attrName>ppt_y</p:attrName>
                                        </p:attrNameLst>
                                      </p:cBhvr>
                                    </p:animMotion>
                                    <p:animEffect transition="in" filter="fade">
                                      <p:cBhvr>
                                        <p:cTn id="16" dur="1000"/>
                                        <p:tgtEl>
                                          <p:spTgt spid="16"/>
                                        </p:tgtEl>
                                      </p:cBhvr>
                                    </p:animEffect>
                                  </p:childTnLst>
                                </p:cTn>
                              </p:par>
                              <p:par>
                                <p:cTn id="17" presetID="6" presetClass="emph" presetSubtype="0" autoRev="1" fill="hold" grpId="1" nodeType="withEffect">
                                  <p:stCondLst>
                                    <p:cond delay="500"/>
                                  </p:stCondLst>
                                  <p:childTnLst>
                                    <p:animScale>
                                      <p:cBhvr>
                                        <p:cTn id="18" dur="500" fill="hold"/>
                                        <p:tgtEl>
                                          <p:spTgt spid="16"/>
                                        </p:tgtEl>
                                      </p:cBhvr>
                                      <p:by x="5000" y="5000"/>
                                    </p:animScale>
                                  </p:childTnLst>
                                </p:cTn>
                              </p:par>
                              <p:par>
                                <p:cTn id="19" presetID="52" presetClass="entr" presetSubtype="0" fill="hold" grpId="0" nodeType="withEffect">
                                  <p:stCondLst>
                                    <p:cond delay="1000"/>
                                  </p:stCondLst>
                                  <p:childTnLst>
                                    <p:set>
                                      <p:cBhvr>
                                        <p:cTn id="20" dur="1" fill="hold">
                                          <p:stCondLst>
                                            <p:cond delay="0"/>
                                          </p:stCondLst>
                                        </p:cTn>
                                        <p:tgtEl>
                                          <p:spTgt spid="17"/>
                                        </p:tgtEl>
                                        <p:attrNameLst>
                                          <p:attrName>style.visibility</p:attrName>
                                        </p:attrNameLst>
                                      </p:cBhvr>
                                      <p:to>
                                        <p:strVal val="visible"/>
                                      </p:to>
                                    </p:set>
                                    <p:animScale>
                                      <p:cBhvr>
                                        <p:cTn id="2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7"/>
                                        </p:tgtEl>
                                        <p:attrNameLst>
                                          <p:attrName>ppt_x</p:attrName>
                                          <p:attrName>ppt_y</p:attrName>
                                        </p:attrNameLst>
                                      </p:cBhvr>
                                    </p:animMotion>
                                    <p:animEffect transition="in" filter="fade">
                                      <p:cBhvr>
                                        <p:cTn id="23" dur="1000"/>
                                        <p:tgtEl>
                                          <p:spTgt spid="17"/>
                                        </p:tgtEl>
                                      </p:cBhvr>
                                    </p:animEffect>
                                  </p:childTnLst>
                                </p:cTn>
                              </p:par>
                              <p:par>
                                <p:cTn id="24" presetID="6" presetClass="emph" presetSubtype="0" autoRev="1" fill="hold" grpId="1" nodeType="withEffect">
                                  <p:stCondLst>
                                    <p:cond delay="1000"/>
                                  </p:stCondLst>
                                  <p:childTnLst>
                                    <p:animScale>
                                      <p:cBhvr>
                                        <p:cTn id="25" dur="500" fill="hold"/>
                                        <p:tgtEl>
                                          <p:spTgt spid="17"/>
                                        </p:tgtEl>
                                      </p:cBhvr>
                                      <p:by x="5000" y="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tretch>
            <a:fillRect/>
          </a:stretch>
        </p:blipFill>
        <p:spPr>
          <a:xfrm>
            <a:off x="5335454" y="1066800"/>
            <a:ext cx="3045092" cy="2305050"/>
          </a:xfrm>
          <a:prstGeom prst="rect">
            <a:avLst/>
          </a:prstGeom>
          <a:noFill/>
        </p:spPr>
      </p:pic>
      <p:pic>
        <p:nvPicPr>
          <p:cNvPr id="3" name="Picture 3" descr="C:\Documents and Settings\Administrator\Desktop\za prezentacija\seat leon]\euroins 2.jpg"/>
          <p:cNvPicPr>
            <a:picLocks noChangeAspect="1" noChangeArrowheads="1"/>
          </p:cNvPicPr>
          <p:nvPr/>
        </p:nvPicPr>
        <p:blipFill>
          <a:blip r:embed="rId3" cstate="print"/>
          <a:srcRect/>
          <a:stretch>
            <a:fillRect/>
          </a:stretch>
        </p:blipFill>
        <p:spPr bwMode="auto">
          <a:xfrm>
            <a:off x="5486400" y="4038600"/>
            <a:ext cx="3352800" cy="2514600"/>
          </a:xfrm>
          <a:prstGeom prst="rect">
            <a:avLst/>
          </a:prstGeom>
          <a:noFill/>
          <a:ln w="9525">
            <a:noFill/>
            <a:miter lim="800000"/>
            <a:headEnd/>
            <a:tailEnd/>
          </a:ln>
        </p:spPr>
      </p:pic>
      <p:pic>
        <p:nvPicPr>
          <p:cNvPr id="4" name="Picture 4" descr="C:\Documents and Settings\Administrator\Desktop\za prezentacija\seat leon]\Seat leon Vardar\IMG00102.jpg"/>
          <p:cNvPicPr>
            <a:picLocks noChangeAspect="1" noChangeArrowheads="1"/>
          </p:cNvPicPr>
          <p:nvPr/>
        </p:nvPicPr>
        <p:blipFill>
          <a:blip r:embed="rId4" cstate="print"/>
          <a:stretch>
            <a:fillRect/>
          </a:stretch>
        </p:blipFill>
        <p:spPr bwMode="auto">
          <a:xfrm>
            <a:off x="992621" y="990600"/>
            <a:ext cx="3043957" cy="2286000"/>
          </a:xfrm>
          <a:prstGeom prst="rect">
            <a:avLst/>
          </a:prstGeom>
          <a:noFill/>
          <a:ln w="9525">
            <a:noFill/>
            <a:miter lim="800000"/>
            <a:headEnd/>
            <a:tailEnd/>
          </a:ln>
        </p:spPr>
      </p:pic>
      <p:pic>
        <p:nvPicPr>
          <p:cNvPr id="6" name="Picture 5" descr="untitled.JPG"/>
          <p:cNvPicPr>
            <a:picLocks noChangeAspect="1"/>
          </p:cNvPicPr>
          <p:nvPr/>
        </p:nvPicPr>
        <p:blipFill>
          <a:blip r:embed="rId5" cstate="print"/>
          <a:stretch>
            <a:fillRect/>
          </a:stretch>
        </p:blipFill>
        <p:spPr>
          <a:xfrm>
            <a:off x="1371600" y="3657600"/>
            <a:ext cx="2590800" cy="2786246"/>
          </a:xfrm>
          <a:prstGeom prst="rect">
            <a:avLst/>
          </a:prstGeo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Animated_dotted_line_with_fade-in_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E4B3A6E-3C82-4AC4-A390-54DBEEEF99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Animated_dotted_line_with_fade-in_text</Template>
  <TotalTime>0</TotalTime>
  <Words>8659</Words>
  <Application>Microsoft Office PowerPoint</Application>
  <PresentationFormat>On-screen Show (4:3)</PresentationFormat>
  <Paragraphs>585</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Animated_dotted_line_with_fade-in_text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2012-10-15T12:24:00Z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TC024787049991</vt:lpwstr>
  </property>
</Properties>
</file>